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48"/>
    <p:restoredTop sz="94654"/>
  </p:normalViewPr>
  <p:slideViewPr>
    <p:cSldViewPr snapToGrid="0" snapToObjects="1">
      <p:cViewPr varScale="1">
        <p:scale>
          <a:sx n="65" d="100"/>
          <a:sy n="65" d="100"/>
        </p:scale>
        <p:origin x="-44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CB9AC0-1661-9344-9F64-0986B5BECEF4}" type="doc">
      <dgm:prSet loTypeId="urn:microsoft.com/office/officeart/2005/8/layout/cycle7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8075D59-DB63-C84D-B6EB-6C4A7295844C}">
      <dgm:prSet phldrT="[Texte]"/>
      <dgm:spPr>
        <a:solidFill>
          <a:schemeClr val="accent2"/>
        </a:solidFill>
      </dgm:spPr>
      <dgm:t>
        <a:bodyPr/>
        <a:lstStyle/>
        <a:p>
          <a:r>
            <a:rPr lang="fr-FR" dirty="0"/>
            <a:t>Etablissement : direction + enseignants</a:t>
          </a:r>
        </a:p>
      </dgm:t>
    </dgm:pt>
    <dgm:pt modelId="{7D976DB0-C05B-A047-BF61-C04C9A700694}" type="parTrans" cxnId="{502E548E-85F8-4546-A371-62BED2B1080F}">
      <dgm:prSet/>
      <dgm:spPr/>
      <dgm:t>
        <a:bodyPr/>
        <a:lstStyle/>
        <a:p>
          <a:endParaRPr lang="fr-FR"/>
        </a:p>
      </dgm:t>
    </dgm:pt>
    <dgm:pt modelId="{69E3030B-F0DA-9D48-9913-A497F36F3F2B}" type="sibTrans" cxnId="{502E548E-85F8-4546-A371-62BED2B1080F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fr-FR"/>
        </a:p>
      </dgm:t>
    </dgm:pt>
    <dgm:pt modelId="{77D42F4D-9252-9644-B8F1-DFD69CA8BA99}">
      <dgm:prSet phldrT="[Texte]"/>
      <dgm:spPr/>
      <dgm:t>
        <a:bodyPr/>
        <a:lstStyle/>
        <a:p>
          <a:r>
            <a:rPr lang="fr-FR" dirty="0"/>
            <a:t>Famille</a:t>
          </a:r>
        </a:p>
      </dgm:t>
    </dgm:pt>
    <dgm:pt modelId="{C470FD5A-CF56-F74E-A379-0DA6E49CF262}" type="parTrans" cxnId="{A3C046D4-7354-4E4F-81F6-3DB78009B321}">
      <dgm:prSet/>
      <dgm:spPr/>
      <dgm:t>
        <a:bodyPr/>
        <a:lstStyle/>
        <a:p>
          <a:endParaRPr lang="fr-FR"/>
        </a:p>
      </dgm:t>
    </dgm:pt>
    <dgm:pt modelId="{EFBDA625-8FA4-EB42-8B3C-09627DF7A4CB}" type="sibTrans" cxnId="{A3C046D4-7354-4E4F-81F6-3DB78009B321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fr-FR"/>
        </a:p>
      </dgm:t>
    </dgm:pt>
    <dgm:pt modelId="{1FC1E63B-72C4-304F-BE81-158A805D30D3}">
      <dgm:prSet phldrT="[Texte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dirty="0"/>
            <a:t>Intervenants médicaux ou paramédicaux</a:t>
          </a:r>
        </a:p>
      </dgm:t>
    </dgm:pt>
    <dgm:pt modelId="{44A24F85-6B1C-2140-A192-D6657F7A9C84}" type="parTrans" cxnId="{E5625514-F4AF-0F44-94A6-F1274DFCC2F6}">
      <dgm:prSet/>
      <dgm:spPr/>
      <dgm:t>
        <a:bodyPr/>
        <a:lstStyle/>
        <a:p>
          <a:endParaRPr lang="fr-FR"/>
        </a:p>
      </dgm:t>
    </dgm:pt>
    <dgm:pt modelId="{8E375844-4D83-6F4B-A601-CAD29ED6D1D9}" type="sibTrans" cxnId="{E5625514-F4AF-0F44-94A6-F1274DFCC2F6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fr-FR"/>
        </a:p>
      </dgm:t>
    </dgm:pt>
    <dgm:pt modelId="{555EA6DD-30A2-7F4A-9DC9-435F998E5636}" type="pres">
      <dgm:prSet presAssocID="{9CCB9AC0-1661-9344-9F64-0986B5BECE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2ECEC61-A35F-034A-8D78-ED74D4CF8836}" type="pres">
      <dgm:prSet presAssocID="{C8075D59-DB63-C84D-B6EB-6C4A729584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C92BC2-6684-E74B-A588-6C3EF46F8A45}" type="pres">
      <dgm:prSet presAssocID="{69E3030B-F0DA-9D48-9913-A497F36F3F2B}" presName="sibTrans" presStyleLbl="sibTrans2D1" presStyleIdx="0" presStyleCnt="3"/>
      <dgm:spPr/>
      <dgm:t>
        <a:bodyPr/>
        <a:lstStyle/>
        <a:p>
          <a:endParaRPr lang="fr-FR"/>
        </a:p>
      </dgm:t>
    </dgm:pt>
    <dgm:pt modelId="{02C8FFAC-38B7-E941-AFD9-3E6A8091E0FE}" type="pres">
      <dgm:prSet presAssocID="{69E3030B-F0DA-9D48-9913-A497F36F3F2B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90B47C1B-D643-584A-8C1F-C824DD6A148A}" type="pres">
      <dgm:prSet presAssocID="{77D42F4D-9252-9644-B8F1-DFD69CA8BA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95DCB5-ABE9-C740-8AFF-7511B9D839EE}" type="pres">
      <dgm:prSet presAssocID="{EFBDA625-8FA4-EB42-8B3C-09627DF7A4CB}" presName="sibTrans" presStyleLbl="sibTrans2D1" presStyleIdx="1" presStyleCnt="3"/>
      <dgm:spPr/>
      <dgm:t>
        <a:bodyPr/>
        <a:lstStyle/>
        <a:p>
          <a:endParaRPr lang="fr-FR"/>
        </a:p>
      </dgm:t>
    </dgm:pt>
    <dgm:pt modelId="{BCF8911A-92C5-784E-8341-A0DFF43CB75D}" type="pres">
      <dgm:prSet presAssocID="{EFBDA625-8FA4-EB42-8B3C-09627DF7A4CB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588BB90E-3FEE-6349-B3C9-4DE0E85827DC}" type="pres">
      <dgm:prSet presAssocID="{1FC1E63B-72C4-304F-BE81-158A805D30D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A3B435-B348-FF46-86DA-FF3E24DFAE04}" type="pres">
      <dgm:prSet presAssocID="{8E375844-4D83-6F4B-A601-CAD29ED6D1D9}" presName="sibTrans" presStyleLbl="sibTrans2D1" presStyleIdx="2" presStyleCnt="3"/>
      <dgm:spPr/>
      <dgm:t>
        <a:bodyPr/>
        <a:lstStyle/>
        <a:p>
          <a:endParaRPr lang="fr-FR"/>
        </a:p>
      </dgm:t>
    </dgm:pt>
    <dgm:pt modelId="{FC5E3E52-E165-504F-AFD5-ED963B6AA621}" type="pres">
      <dgm:prSet presAssocID="{8E375844-4D83-6F4B-A601-CAD29ED6D1D9}" presName="connectorText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33C047A9-43CF-F140-8F98-520696C74A03}" type="presOf" srcId="{8E375844-4D83-6F4B-A601-CAD29ED6D1D9}" destId="{39A3B435-B348-FF46-86DA-FF3E24DFAE04}" srcOrd="0" destOrd="0" presId="urn:microsoft.com/office/officeart/2005/8/layout/cycle7"/>
    <dgm:cxn modelId="{62C21A3C-FA07-BA48-BA06-4FE0FE2F28B1}" type="presOf" srcId="{69E3030B-F0DA-9D48-9913-A497F36F3F2B}" destId="{02C8FFAC-38B7-E941-AFD9-3E6A8091E0FE}" srcOrd="1" destOrd="0" presId="urn:microsoft.com/office/officeart/2005/8/layout/cycle7"/>
    <dgm:cxn modelId="{10AAC30A-159B-CB4A-A4D7-E633F839AEFF}" type="presOf" srcId="{EFBDA625-8FA4-EB42-8B3C-09627DF7A4CB}" destId="{BCF8911A-92C5-784E-8341-A0DFF43CB75D}" srcOrd="1" destOrd="0" presId="urn:microsoft.com/office/officeart/2005/8/layout/cycle7"/>
    <dgm:cxn modelId="{E5625514-F4AF-0F44-94A6-F1274DFCC2F6}" srcId="{9CCB9AC0-1661-9344-9F64-0986B5BECEF4}" destId="{1FC1E63B-72C4-304F-BE81-158A805D30D3}" srcOrd="2" destOrd="0" parTransId="{44A24F85-6B1C-2140-A192-D6657F7A9C84}" sibTransId="{8E375844-4D83-6F4B-A601-CAD29ED6D1D9}"/>
    <dgm:cxn modelId="{7063A6BD-0A79-7643-92D3-811A697929CD}" type="presOf" srcId="{77D42F4D-9252-9644-B8F1-DFD69CA8BA99}" destId="{90B47C1B-D643-584A-8C1F-C824DD6A148A}" srcOrd="0" destOrd="0" presId="urn:microsoft.com/office/officeart/2005/8/layout/cycle7"/>
    <dgm:cxn modelId="{63421D77-F99B-8A41-97ED-C94360B97B07}" type="presOf" srcId="{EFBDA625-8FA4-EB42-8B3C-09627DF7A4CB}" destId="{D495DCB5-ABE9-C740-8AFF-7511B9D839EE}" srcOrd="0" destOrd="0" presId="urn:microsoft.com/office/officeart/2005/8/layout/cycle7"/>
    <dgm:cxn modelId="{A3C046D4-7354-4E4F-81F6-3DB78009B321}" srcId="{9CCB9AC0-1661-9344-9F64-0986B5BECEF4}" destId="{77D42F4D-9252-9644-B8F1-DFD69CA8BA99}" srcOrd="1" destOrd="0" parTransId="{C470FD5A-CF56-F74E-A379-0DA6E49CF262}" sibTransId="{EFBDA625-8FA4-EB42-8B3C-09627DF7A4CB}"/>
    <dgm:cxn modelId="{551A2209-86FB-904F-98A7-FD532B35047D}" type="presOf" srcId="{C8075D59-DB63-C84D-B6EB-6C4A7295844C}" destId="{32ECEC61-A35F-034A-8D78-ED74D4CF8836}" srcOrd="0" destOrd="0" presId="urn:microsoft.com/office/officeart/2005/8/layout/cycle7"/>
    <dgm:cxn modelId="{688CBA0A-96CF-3A48-B972-636C33BBCE2A}" type="presOf" srcId="{9CCB9AC0-1661-9344-9F64-0986B5BECEF4}" destId="{555EA6DD-30A2-7F4A-9DC9-435F998E5636}" srcOrd="0" destOrd="0" presId="urn:microsoft.com/office/officeart/2005/8/layout/cycle7"/>
    <dgm:cxn modelId="{B6E3FCF7-9156-3344-93BF-5E414AA0F118}" type="presOf" srcId="{1FC1E63B-72C4-304F-BE81-158A805D30D3}" destId="{588BB90E-3FEE-6349-B3C9-4DE0E85827DC}" srcOrd="0" destOrd="0" presId="urn:microsoft.com/office/officeart/2005/8/layout/cycle7"/>
    <dgm:cxn modelId="{46E253B8-FFFA-AF4A-A0B2-BFBD4661BCFC}" type="presOf" srcId="{69E3030B-F0DA-9D48-9913-A497F36F3F2B}" destId="{D9C92BC2-6684-E74B-A588-6C3EF46F8A45}" srcOrd="0" destOrd="0" presId="urn:microsoft.com/office/officeart/2005/8/layout/cycle7"/>
    <dgm:cxn modelId="{502E548E-85F8-4546-A371-62BED2B1080F}" srcId="{9CCB9AC0-1661-9344-9F64-0986B5BECEF4}" destId="{C8075D59-DB63-C84D-B6EB-6C4A7295844C}" srcOrd="0" destOrd="0" parTransId="{7D976DB0-C05B-A047-BF61-C04C9A700694}" sibTransId="{69E3030B-F0DA-9D48-9913-A497F36F3F2B}"/>
    <dgm:cxn modelId="{3770E0B2-ECFA-CB4D-A1EE-06E534829C12}" type="presOf" srcId="{8E375844-4D83-6F4B-A601-CAD29ED6D1D9}" destId="{FC5E3E52-E165-504F-AFD5-ED963B6AA621}" srcOrd="1" destOrd="0" presId="urn:microsoft.com/office/officeart/2005/8/layout/cycle7"/>
    <dgm:cxn modelId="{6A7EB74F-9BC9-AF4E-98CB-DD0014F4C0C1}" type="presParOf" srcId="{555EA6DD-30A2-7F4A-9DC9-435F998E5636}" destId="{32ECEC61-A35F-034A-8D78-ED74D4CF8836}" srcOrd="0" destOrd="0" presId="urn:microsoft.com/office/officeart/2005/8/layout/cycle7"/>
    <dgm:cxn modelId="{AA9B0DE5-0493-EA47-944F-182BD16DD3B3}" type="presParOf" srcId="{555EA6DD-30A2-7F4A-9DC9-435F998E5636}" destId="{D9C92BC2-6684-E74B-A588-6C3EF46F8A45}" srcOrd="1" destOrd="0" presId="urn:microsoft.com/office/officeart/2005/8/layout/cycle7"/>
    <dgm:cxn modelId="{869DB3BE-14D1-9E49-9D02-053899EEB284}" type="presParOf" srcId="{D9C92BC2-6684-E74B-A588-6C3EF46F8A45}" destId="{02C8FFAC-38B7-E941-AFD9-3E6A8091E0FE}" srcOrd="0" destOrd="0" presId="urn:microsoft.com/office/officeart/2005/8/layout/cycle7"/>
    <dgm:cxn modelId="{4CCE1D39-B26D-384F-943E-F06259EDA0CA}" type="presParOf" srcId="{555EA6DD-30A2-7F4A-9DC9-435F998E5636}" destId="{90B47C1B-D643-584A-8C1F-C824DD6A148A}" srcOrd="2" destOrd="0" presId="urn:microsoft.com/office/officeart/2005/8/layout/cycle7"/>
    <dgm:cxn modelId="{45D0B93C-5237-684B-B7B4-7449BC40773D}" type="presParOf" srcId="{555EA6DD-30A2-7F4A-9DC9-435F998E5636}" destId="{D495DCB5-ABE9-C740-8AFF-7511B9D839EE}" srcOrd="3" destOrd="0" presId="urn:microsoft.com/office/officeart/2005/8/layout/cycle7"/>
    <dgm:cxn modelId="{3172E379-00D4-074E-ABF8-4486460E86CB}" type="presParOf" srcId="{D495DCB5-ABE9-C740-8AFF-7511B9D839EE}" destId="{BCF8911A-92C5-784E-8341-A0DFF43CB75D}" srcOrd="0" destOrd="0" presId="urn:microsoft.com/office/officeart/2005/8/layout/cycle7"/>
    <dgm:cxn modelId="{C0FE5021-CBC9-5B4C-840F-C7D0C56F63A1}" type="presParOf" srcId="{555EA6DD-30A2-7F4A-9DC9-435F998E5636}" destId="{588BB90E-3FEE-6349-B3C9-4DE0E85827DC}" srcOrd="4" destOrd="0" presId="urn:microsoft.com/office/officeart/2005/8/layout/cycle7"/>
    <dgm:cxn modelId="{AD77208E-A62E-6F49-B690-764EE1CB6CBC}" type="presParOf" srcId="{555EA6DD-30A2-7F4A-9DC9-435F998E5636}" destId="{39A3B435-B348-FF46-86DA-FF3E24DFAE04}" srcOrd="5" destOrd="0" presId="urn:microsoft.com/office/officeart/2005/8/layout/cycle7"/>
    <dgm:cxn modelId="{26FACE77-ECC3-364E-9E03-95A376566B05}" type="presParOf" srcId="{39A3B435-B348-FF46-86DA-FF3E24DFAE04}" destId="{FC5E3E52-E165-504F-AFD5-ED963B6AA621}" srcOrd="0" destOrd="0" presId="urn:microsoft.com/office/officeart/2005/8/layout/cycle7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1A126B-7711-4201-B560-38A3DC18A165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ACD8F74-224C-489B-833F-38A6722260E1}">
      <dgm:prSet custT="1"/>
      <dgm:spPr/>
      <dgm:t>
        <a:bodyPr/>
        <a:lstStyle/>
        <a:p>
          <a:r>
            <a:rPr lang="fr-FR" sz="2000" b="1" dirty="0"/>
            <a:t>Bien-être de l’enfant </a:t>
          </a:r>
          <a:r>
            <a:rPr lang="fr-FR" sz="2000" dirty="0"/>
            <a:t>: moins de fatigue et de temps perdu</a:t>
          </a:r>
        </a:p>
        <a:p>
          <a:r>
            <a:rPr lang="fr-FR" sz="2000" dirty="0"/>
            <a:t> 	=&gt; meilleures conditions de scolarisation et de réussite</a:t>
          </a:r>
          <a:endParaRPr lang="en-US" sz="2000" dirty="0"/>
        </a:p>
      </dgm:t>
    </dgm:pt>
    <dgm:pt modelId="{0E05507E-76B5-4541-9F7E-F0716487B97A}" type="parTrans" cxnId="{BD004456-82F4-45C9-866E-377352448EB0}">
      <dgm:prSet/>
      <dgm:spPr/>
      <dgm:t>
        <a:bodyPr/>
        <a:lstStyle/>
        <a:p>
          <a:endParaRPr lang="en-US"/>
        </a:p>
      </dgm:t>
    </dgm:pt>
    <dgm:pt modelId="{7F653B52-4959-4A50-A085-D951F70992BC}" type="sibTrans" cxnId="{BD004456-82F4-45C9-866E-377352448EB0}">
      <dgm:prSet/>
      <dgm:spPr/>
      <dgm:t>
        <a:bodyPr/>
        <a:lstStyle/>
        <a:p>
          <a:endParaRPr lang="en-US"/>
        </a:p>
      </dgm:t>
    </dgm:pt>
    <dgm:pt modelId="{94F82067-C4F5-4EF5-B864-97A9BCC455A4}">
      <dgm:prSet custT="1"/>
      <dgm:spPr/>
      <dgm:t>
        <a:bodyPr/>
        <a:lstStyle/>
        <a:p>
          <a:r>
            <a:rPr lang="fr-FR" sz="2000" b="1" dirty="0"/>
            <a:t>Intérêt pour les enseignants :</a:t>
          </a:r>
          <a:r>
            <a:rPr lang="fr-FR" sz="2000" dirty="0"/>
            <a:t> aide, échange, soutien</a:t>
          </a:r>
        </a:p>
        <a:p>
          <a:r>
            <a:rPr lang="fr-FR" sz="2000" dirty="0"/>
            <a:t>	=&gt; meilleur accompagnement de l’élève </a:t>
          </a:r>
          <a:endParaRPr lang="en-US" sz="2000" dirty="0"/>
        </a:p>
      </dgm:t>
    </dgm:pt>
    <dgm:pt modelId="{51CE9799-B8A1-487E-98D2-FD3FA87A36A7}" type="parTrans" cxnId="{73472DF9-7720-4B5E-9F9C-88B0031B1506}">
      <dgm:prSet/>
      <dgm:spPr/>
      <dgm:t>
        <a:bodyPr/>
        <a:lstStyle/>
        <a:p>
          <a:endParaRPr lang="en-US"/>
        </a:p>
      </dgm:t>
    </dgm:pt>
    <dgm:pt modelId="{1DFD6454-E62F-477A-9C23-60AD224BAB6B}" type="sibTrans" cxnId="{73472DF9-7720-4B5E-9F9C-88B0031B1506}">
      <dgm:prSet/>
      <dgm:spPr/>
      <dgm:t>
        <a:bodyPr/>
        <a:lstStyle/>
        <a:p>
          <a:endParaRPr lang="en-US"/>
        </a:p>
      </dgm:t>
    </dgm:pt>
    <dgm:pt modelId="{4D442E90-A7D0-44B5-B57A-443FABA50C48}">
      <dgm:prSet/>
      <dgm:spPr/>
      <dgm:t>
        <a:bodyPr/>
        <a:lstStyle/>
        <a:p>
          <a:r>
            <a:rPr lang="fr-FR" b="1" dirty="0"/>
            <a:t>Demande forte des familles </a:t>
          </a:r>
          <a:r>
            <a:rPr lang="fr-FR" dirty="0"/>
            <a:t>: élément de l’inclusion scolaire (accès facilité à des intervenants, circulation de l’information, moins de transport etc.)</a:t>
          </a:r>
        </a:p>
        <a:p>
          <a:r>
            <a:rPr lang="fr-FR" dirty="0"/>
            <a:t> 	=&gt; répondre aux spécificités de l’étranger (prise en charge, suivi)</a:t>
          </a:r>
          <a:endParaRPr lang="en-US" dirty="0"/>
        </a:p>
      </dgm:t>
    </dgm:pt>
    <dgm:pt modelId="{F10DAF3B-02F1-47EB-B54E-D1F29BD4ADB1}" type="parTrans" cxnId="{BF84EDE2-F029-4C28-89F6-89A7E24BE08B}">
      <dgm:prSet/>
      <dgm:spPr/>
      <dgm:t>
        <a:bodyPr/>
        <a:lstStyle/>
        <a:p>
          <a:endParaRPr lang="en-US"/>
        </a:p>
      </dgm:t>
    </dgm:pt>
    <dgm:pt modelId="{07EC950E-C669-466B-90AE-3459278935D1}" type="sibTrans" cxnId="{BF84EDE2-F029-4C28-89F6-89A7E24BE08B}">
      <dgm:prSet/>
      <dgm:spPr/>
      <dgm:t>
        <a:bodyPr/>
        <a:lstStyle/>
        <a:p>
          <a:endParaRPr lang="en-US"/>
        </a:p>
      </dgm:t>
    </dgm:pt>
    <dgm:pt modelId="{6BADB19A-A576-4122-8D78-BE9A95A74573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FR" sz="2000" b="1" dirty="0"/>
            <a:t>Intérêt pour le réseau </a:t>
          </a:r>
          <a:r>
            <a:rPr lang="fr-FR" sz="2000" dirty="0"/>
            <a:t>: offrir une école inclusive « complète » </a:t>
          </a:r>
        </a:p>
        <a:p>
          <a:r>
            <a:rPr lang="fr-FR" sz="2000" dirty="0"/>
            <a:t>	=&gt; un avantage comparatif par rapport aux autres établissements 	scolaires locaux ou internationaux</a:t>
          </a:r>
          <a:endParaRPr lang="en-US" sz="2000" dirty="0"/>
        </a:p>
      </dgm:t>
    </dgm:pt>
    <dgm:pt modelId="{66BD277D-6D38-47EE-9D7E-1EDB3127068B}" type="parTrans" cxnId="{825A105F-A867-49CD-9D9E-B4C3F941AD78}">
      <dgm:prSet/>
      <dgm:spPr/>
      <dgm:t>
        <a:bodyPr/>
        <a:lstStyle/>
        <a:p>
          <a:endParaRPr lang="en-US"/>
        </a:p>
      </dgm:t>
    </dgm:pt>
    <dgm:pt modelId="{A965B7C8-C5C2-44DA-8510-7339698D33AA}" type="sibTrans" cxnId="{825A105F-A867-49CD-9D9E-B4C3F941AD78}">
      <dgm:prSet/>
      <dgm:spPr/>
      <dgm:t>
        <a:bodyPr/>
        <a:lstStyle/>
        <a:p>
          <a:endParaRPr lang="en-US"/>
        </a:p>
      </dgm:t>
    </dgm:pt>
    <dgm:pt modelId="{CCDCF8DB-6B22-9A4B-B0A5-85B843F20D94}" type="pres">
      <dgm:prSet presAssocID="{111A126B-7711-4201-B560-38A3DC18A16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70E0FDD-FAE7-8141-BFE4-7E96E920A190}" type="pres">
      <dgm:prSet presAssocID="{0ACD8F74-224C-489B-833F-38A6722260E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49DFA5-DA4C-3B4F-923E-45EA52F3B3A1}" type="pres">
      <dgm:prSet presAssocID="{7F653B52-4959-4A50-A085-D951F70992BC}" presName="spacer" presStyleCnt="0"/>
      <dgm:spPr/>
    </dgm:pt>
    <dgm:pt modelId="{209232F5-F178-084E-93C1-103A4D217527}" type="pres">
      <dgm:prSet presAssocID="{94F82067-C4F5-4EF5-B864-97A9BCC455A4}" presName="parentText" presStyleLbl="node1" presStyleIdx="1" presStyleCnt="4" custScaleY="7250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C9CBC-14EE-CD4F-9E9A-60B56BF24EBB}" type="pres">
      <dgm:prSet presAssocID="{1DFD6454-E62F-477A-9C23-60AD224BAB6B}" presName="spacer" presStyleCnt="0"/>
      <dgm:spPr/>
    </dgm:pt>
    <dgm:pt modelId="{74F86B7F-BA59-A04C-A57B-8020D916702C}" type="pres">
      <dgm:prSet presAssocID="{4D442E90-A7D0-44B5-B57A-443FABA50C48}" presName="parentText" presStyleLbl="node1" presStyleIdx="2" presStyleCnt="4" custScaleY="12606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E587AD-D878-EC46-8C71-52D0FCEF68D0}" type="pres">
      <dgm:prSet presAssocID="{07EC950E-C669-466B-90AE-3459278935D1}" presName="spacer" presStyleCnt="0"/>
      <dgm:spPr/>
    </dgm:pt>
    <dgm:pt modelId="{5F322AF9-8D2F-D84B-AE44-90B091B70D63}" type="pres">
      <dgm:prSet presAssocID="{6BADB19A-A576-4122-8D78-BE9A95A74573}" presName="parentText" presStyleLbl="node1" presStyleIdx="3" presStyleCnt="4" custScaleY="12796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3BF4287-4056-5D4E-B2CB-88069BE17AD0}" type="presOf" srcId="{94F82067-C4F5-4EF5-B864-97A9BCC455A4}" destId="{209232F5-F178-084E-93C1-103A4D217527}" srcOrd="0" destOrd="0" presId="urn:microsoft.com/office/officeart/2005/8/layout/vList2"/>
    <dgm:cxn modelId="{222FC3BE-A185-F146-B7C5-143FECD2F164}" type="presOf" srcId="{0ACD8F74-224C-489B-833F-38A6722260E1}" destId="{E70E0FDD-FAE7-8141-BFE4-7E96E920A190}" srcOrd="0" destOrd="0" presId="urn:microsoft.com/office/officeart/2005/8/layout/vList2"/>
    <dgm:cxn modelId="{0971CC0C-2B0C-3C4F-A386-7984D352B7D8}" type="presOf" srcId="{111A126B-7711-4201-B560-38A3DC18A165}" destId="{CCDCF8DB-6B22-9A4B-B0A5-85B843F20D94}" srcOrd="0" destOrd="0" presId="urn:microsoft.com/office/officeart/2005/8/layout/vList2"/>
    <dgm:cxn modelId="{825A105F-A867-49CD-9D9E-B4C3F941AD78}" srcId="{111A126B-7711-4201-B560-38A3DC18A165}" destId="{6BADB19A-A576-4122-8D78-BE9A95A74573}" srcOrd="3" destOrd="0" parTransId="{66BD277D-6D38-47EE-9D7E-1EDB3127068B}" sibTransId="{A965B7C8-C5C2-44DA-8510-7339698D33AA}"/>
    <dgm:cxn modelId="{9CCE897C-16CC-704A-AE22-9C76D29CD164}" type="presOf" srcId="{4D442E90-A7D0-44B5-B57A-443FABA50C48}" destId="{74F86B7F-BA59-A04C-A57B-8020D916702C}" srcOrd="0" destOrd="0" presId="urn:microsoft.com/office/officeart/2005/8/layout/vList2"/>
    <dgm:cxn modelId="{BD004456-82F4-45C9-866E-377352448EB0}" srcId="{111A126B-7711-4201-B560-38A3DC18A165}" destId="{0ACD8F74-224C-489B-833F-38A6722260E1}" srcOrd="0" destOrd="0" parTransId="{0E05507E-76B5-4541-9F7E-F0716487B97A}" sibTransId="{7F653B52-4959-4A50-A085-D951F70992BC}"/>
    <dgm:cxn modelId="{E90CFC48-3A0E-954B-8190-ABFB051C6F6C}" type="presOf" srcId="{6BADB19A-A576-4122-8D78-BE9A95A74573}" destId="{5F322AF9-8D2F-D84B-AE44-90B091B70D63}" srcOrd="0" destOrd="0" presId="urn:microsoft.com/office/officeart/2005/8/layout/vList2"/>
    <dgm:cxn modelId="{73472DF9-7720-4B5E-9F9C-88B0031B1506}" srcId="{111A126B-7711-4201-B560-38A3DC18A165}" destId="{94F82067-C4F5-4EF5-B864-97A9BCC455A4}" srcOrd="1" destOrd="0" parTransId="{51CE9799-B8A1-487E-98D2-FD3FA87A36A7}" sibTransId="{1DFD6454-E62F-477A-9C23-60AD224BAB6B}"/>
    <dgm:cxn modelId="{BF84EDE2-F029-4C28-89F6-89A7E24BE08B}" srcId="{111A126B-7711-4201-B560-38A3DC18A165}" destId="{4D442E90-A7D0-44B5-B57A-443FABA50C48}" srcOrd="2" destOrd="0" parTransId="{F10DAF3B-02F1-47EB-B54E-D1F29BD4ADB1}" sibTransId="{07EC950E-C669-466B-90AE-3459278935D1}"/>
    <dgm:cxn modelId="{97CACE62-71C1-704B-8CFA-73693C719BAC}" type="presParOf" srcId="{CCDCF8DB-6B22-9A4B-B0A5-85B843F20D94}" destId="{E70E0FDD-FAE7-8141-BFE4-7E96E920A190}" srcOrd="0" destOrd="0" presId="urn:microsoft.com/office/officeart/2005/8/layout/vList2"/>
    <dgm:cxn modelId="{4A493D77-5E83-2B42-8391-D26E69D006DB}" type="presParOf" srcId="{CCDCF8DB-6B22-9A4B-B0A5-85B843F20D94}" destId="{B849DFA5-DA4C-3B4F-923E-45EA52F3B3A1}" srcOrd="1" destOrd="0" presId="urn:microsoft.com/office/officeart/2005/8/layout/vList2"/>
    <dgm:cxn modelId="{C0FC8C0B-2801-0E48-B5E5-8781AAC82197}" type="presParOf" srcId="{CCDCF8DB-6B22-9A4B-B0A5-85B843F20D94}" destId="{209232F5-F178-084E-93C1-103A4D217527}" srcOrd="2" destOrd="0" presId="urn:microsoft.com/office/officeart/2005/8/layout/vList2"/>
    <dgm:cxn modelId="{A714CA80-D8F7-D947-A102-C583E8CCB581}" type="presParOf" srcId="{CCDCF8DB-6B22-9A4B-B0A5-85B843F20D94}" destId="{608C9CBC-14EE-CD4F-9E9A-60B56BF24EBB}" srcOrd="3" destOrd="0" presId="urn:microsoft.com/office/officeart/2005/8/layout/vList2"/>
    <dgm:cxn modelId="{D6907355-B710-AA41-838F-606B6B7785AF}" type="presParOf" srcId="{CCDCF8DB-6B22-9A4B-B0A5-85B843F20D94}" destId="{74F86B7F-BA59-A04C-A57B-8020D916702C}" srcOrd="4" destOrd="0" presId="urn:microsoft.com/office/officeart/2005/8/layout/vList2"/>
    <dgm:cxn modelId="{EEF50594-2364-FA4B-BECC-3C563EB5BB0D}" type="presParOf" srcId="{CCDCF8DB-6B22-9A4B-B0A5-85B843F20D94}" destId="{3BE587AD-D878-EC46-8C71-52D0FCEF68D0}" srcOrd="5" destOrd="0" presId="urn:microsoft.com/office/officeart/2005/8/layout/vList2"/>
    <dgm:cxn modelId="{CFA3ECB1-603F-C841-B56A-DB7F09656464}" type="presParOf" srcId="{CCDCF8DB-6B22-9A4B-B0A5-85B843F20D94}" destId="{5F322AF9-8D2F-D84B-AE44-90B091B70D6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6E00F6-CDAF-4660-9275-1C91713D2802}" type="doc">
      <dgm:prSet loTypeId="urn:microsoft.com/office/officeart/2005/8/layout/vList5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1E61F4B-15C1-4252-8894-9FAA459EE478}">
      <dgm:prSet custT="1"/>
      <dgm:spPr/>
      <dgm:t>
        <a:bodyPr/>
        <a:lstStyle/>
        <a:p>
          <a:pPr algn="l"/>
          <a:r>
            <a:rPr lang="fr-FR" sz="2400" dirty="0"/>
            <a:t>Participation des intervenants à la prise en charge scolaire de l’élève (avec l’enseignant et/ou l’AESH): fiche/carnet de liaison?</a:t>
          </a:r>
          <a:endParaRPr lang="en-US" sz="2400" dirty="0"/>
        </a:p>
      </dgm:t>
    </dgm:pt>
    <dgm:pt modelId="{C0441255-1551-4703-BBC0-356C9C6F8BD1}" type="parTrans" cxnId="{3A0ABB4A-416C-40A5-AC42-2271538C68EE}">
      <dgm:prSet/>
      <dgm:spPr/>
      <dgm:t>
        <a:bodyPr/>
        <a:lstStyle/>
        <a:p>
          <a:endParaRPr lang="en-US"/>
        </a:p>
      </dgm:t>
    </dgm:pt>
    <dgm:pt modelId="{D76C9E84-EE17-48E2-9C44-BE141D9DEF24}" type="sibTrans" cxnId="{3A0ABB4A-416C-40A5-AC42-2271538C68EE}">
      <dgm:prSet/>
      <dgm:spPr/>
      <dgm:t>
        <a:bodyPr/>
        <a:lstStyle/>
        <a:p>
          <a:endParaRPr lang="en-US"/>
        </a:p>
      </dgm:t>
    </dgm:pt>
    <dgm:pt modelId="{725E2874-AC92-44F6-A4E6-FF58BC6D4173}">
      <dgm:prSet custT="1"/>
      <dgm:spPr/>
      <dgm:t>
        <a:bodyPr/>
        <a:lstStyle/>
        <a:p>
          <a:pPr algn="l"/>
          <a:r>
            <a:rPr lang="fr-FR" sz="2400" dirty="0"/>
            <a:t>Participation des intervenants aux réunions de suivi du parcours scolaire de l’élève</a:t>
          </a:r>
          <a:endParaRPr lang="en-US" sz="2400" dirty="0"/>
        </a:p>
      </dgm:t>
    </dgm:pt>
    <dgm:pt modelId="{5D40B6A4-A46B-43DC-A611-819D59BF748B}" type="parTrans" cxnId="{45CA1548-87FA-46C7-8197-5CE82F7609A2}">
      <dgm:prSet/>
      <dgm:spPr/>
      <dgm:t>
        <a:bodyPr/>
        <a:lstStyle/>
        <a:p>
          <a:endParaRPr lang="en-US"/>
        </a:p>
      </dgm:t>
    </dgm:pt>
    <dgm:pt modelId="{EC2CA784-5401-4D99-8068-8DEE7CD54065}" type="sibTrans" cxnId="{45CA1548-87FA-46C7-8197-5CE82F7609A2}">
      <dgm:prSet/>
      <dgm:spPr/>
      <dgm:t>
        <a:bodyPr/>
        <a:lstStyle/>
        <a:p>
          <a:endParaRPr lang="en-US"/>
        </a:p>
      </dgm:t>
    </dgm:pt>
    <dgm:pt modelId="{19D0E4BB-D0D9-4C63-BC60-003C8257B6EA}">
      <dgm:prSet custT="1"/>
      <dgm:spPr/>
      <dgm:t>
        <a:bodyPr/>
        <a:lstStyle/>
        <a:p>
          <a:pPr algn="l"/>
          <a:r>
            <a:rPr lang="fr-FR" sz="2400" dirty="0"/>
            <a:t>Participation des intervenants aux instances EBEP ?</a:t>
          </a:r>
          <a:endParaRPr lang="en-US" sz="2400" dirty="0"/>
        </a:p>
      </dgm:t>
    </dgm:pt>
    <dgm:pt modelId="{55024FCF-1066-4063-951D-BE484503A408}" type="parTrans" cxnId="{B8AE35AC-379B-446A-ADCF-1AD420993D9C}">
      <dgm:prSet/>
      <dgm:spPr/>
      <dgm:t>
        <a:bodyPr/>
        <a:lstStyle/>
        <a:p>
          <a:endParaRPr lang="en-US"/>
        </a:p>
      </dgm:t>
    </dgm:pt>
    <dgm:pt modelId="{BD3045D7-193F-4B73-870B-CF325B12A0D2}" type="sibTrans" cxnId="{B8AE35AC-379B-446A-ADCF-1AD420993D9C}">
      <dgm:prSet/>
      <dgm:spPr/>
      <dgm:t>
        <a:bodyPr/>
        <a:lstStyle/>
        <a:p>
          <a:endParaRPr lang="en-US"/>
        </a:p>
      </dgm:t>
    </dgm:pt>
    <dgm:pt modelId="{95808C10-BF13-4FD9-A5E7-FEFB191F00CE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pPr algn="l"/>
          <a:r>
            <a:rPr lang="fr-FR" sz="2400" dirty="0"/>
            <a:t>Aide des intervenants à la constitution de dossier pour un CRTA, pour la MDPH ?</a:t>
          </a:r>
          <a:endParaRPr lang="en-US" sz="2400" dirty="0"/>
        </a:p>
      </dgm:t>
    </dgm:pt>
    <dgm:pt modelId="{3B89EBE3-24FE-483B-BD5C-0E8751381640}" type="parTrans" cxnId="{A3CEF136-0F46-4001-9042-027440809FA2}">
      <dgm:prSet/>
      <dgm:spPr/>
      <dgm:t>
        <a:bodyPr/>
        <a:lstStyle/>
        <a:p>
          <a:endParaRPr lang="en-US"/>
        </a:p>
      </dgm:t>
    </dgm:pt>
    <dgm:pt modelId="{2F6590CE-0764-4959-B172-92B462D1C6F1}" type="sibTrans" cxnId="{A3CEF136-0F46-4001-9042-027440809FA2}">
      <dgm:prSet/>
      <dgm:spPr/>
      <dgm:t>
        <a:bodyPr/>
        <a:lstStyle/>
        <a:p>
          <a:endParaRPr lang="en-US"/>
        </a:p>
      </dgm:t>
    </dgm:pt>
    <dgm:pt modelId="{2945F35A-8400-874C-B30F-181387A1377D}" type="pres">
      <dgm:prSet presAssocID="{CC6E00F6-CDAF-4660-9275-1C91713D28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C398687-8E2A-6C4F-8C23-A2F13090CAC9}" type="pres">
      <dgm:prSet presAssocID="{51E61F4B-15C1-4252-8894-9FAA459EE478}" presName="linNode" presStyleCnt="0"/>
      <dgm:spPr/>
    </dgm:pt>
    <dgm:pt modelId="{B86103BB-FD6D-D944-8AEA-60C8934EB0AB}" type="pres">
      <dgm:prSet presAssocID="{51E61F4B-15C1-4252-8894-9FAA459EE478}" presName="parentText" presStyleLbl="node1" presStyleIdx="0" presStyleCnt="4" custScaleX="277778" custLinFactNeighborX="19277" custLinFactNeighborY="-20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D7664B-EF75-C14A-8A56-828582D7EF20}" type="pres">
      <dgm:prSet presAssocID="{D76C9E84-EE17-48E2-9C44-BE141D9DEF24}" presName="sp" presStyleCnt="0"/>
      <dgm:spPr/>
    </dgm:pt>
    <dgm:pt modelId="{9441057A-185E-5646-87B7-F4DB2ADECD6A}" type="pres">
      <dgm:prSet presAssocID="{725E2874-AC92-44F6-A4E6-FF58BC6D4173}" presName="linNode" presStyleCnt="0"/>
      <dgm:spPr/>
    </dgm:pt>
    <dgm:pt modelId="{8AF75F89-641C-8C43-8357-0494498BC131}" type="pres">
      <dgm:prSet presAssocID="{725E2874-AC92-44F6-A4E6-FF58BC6D4173}" presName="parentText" presStyleLbl="node1" presStyleIdx="1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F876D4-0629-E549-BBD5-A0F2D2D9DEA4}" type="pres">
      <dgm:prSet presAssocID="{EC2CA784-5401-4D99-8068-8DEE7CD54065}" presName="sp" presStyleCnt="0"/>
      <dgm:spPr/>
    </dgm:pt>
    <dgm:pt modelId="{B2BDCCEF-CCEF-A04A-B60B-CB29738486B8}" type="pres">
      <dgm:prSet presAssocID="{19D0E4BB-D0D9-4C63-BC60-003C8257B6EA}" presName="linNode" presStyleCnt="0"/>
      <dgm:spPr/>
    </dgm:pt>
    <dgm:pt modelId="{C2BCD358-0D3A-AB40-B765-68BCE245E8D6}" type="pres">
      <dgm:prSet presAssocID="{19D0E4BB-D0D9-4C63-BC60-003C8257B6EA}" presName="parentText" presStyleLbl="node1" presStyleIdx="2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8D9644-75F2-6248-9521-0756156075FF}" type="pres">
      <dgm:prSet presAssocID="{BD3045D7-193F-4B73-870B-CF325B12A0D2}" presName="sp" presStyleCnt="0"/>
      <dgm:spPr/>
    </dgm:pt>
    <dgm:pt modelId="{478C6BF0-76F2-9149-B96D-6B9033EA1CBB}" type="pres">
      <dgm:prSet presAssocID="{95808C10-BF13-4FD9-A5E7-FEFB191F00CE}" presName="linNode" presStyleCnt="0"/>
      <dgm:spPr/>
    </dgm:pt>
    <dgm:pt modelId="{BB114D02-D51A-7A42-9235-814D0895FD2B}" type="pres">
      <dgm:prSet presAssocID="{95808C10-BF13-4FD9-A5E7-FEFB191F00CE}" presName="parentText" presStyleLbl="node1" presStyleIdx="3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2B3660F-8FE8-1C44-8E76-28D370010CFF}" type="presOf" srcId="{19D0E4BB-D0D9-4C63-BC60-003C8257B6EA}" destId="{C2BCD358-0D3A-AB40-B765-68BCE245E8D6}" srcOrd="0" destOrd="0" presId="urn:microsoft.com/office/officeart/2005/8/layout/vList5"/>
    <dgm:cxn modelId="{3A0ABB4A-416C-40A5-AC42-2271538C68EE}" srcId="{CC6E00F6-CDAF-4660-9275-1C91713D2802}" destId="{51E61F4B-15C1-4252-8894-9FAA459EE478}" srcOrd="0" destOrd="0" parTransId="{C0441255-1551-4703-BBC0-356C9C6F8BD1}" sibTransId="{D76C9E84-EE17-48E2-9C44-BE141D9DEF24}"/>
    <dgm:cxn modelId="{91FDC655-B047-6C48-BCDC-5CF91FE067F4}" type="presOf" srcId="{51E61F4B-15C1-4252-8894-9FAA459EE478}" destId="{B86103BB-FD6D-D944-8AEA-60C8934EB0AB}" srcOrd="0" destOrd="0" presId="urn:microsoft.com/office/officeart/2005/8/layout/vList5"/>
    <dgm:cxn modelId="{9A7F7243-601E-B744-AD1D-5A598F028C62}" type="presOf" srcId="{725E2874-AC92-44F6-A4E6-FF58BC6D4173}" destId="{8AF75F89-641C-8C43-8357-0494498BC131}" srcOrd="0" destOrd="0" presId="urn:microsoft.com/office/officeart/2005/8/layout/vList5"/>
    <dgm:cxn modelId="{B8AE35AC-379B-446A-ADCF-1AD420993D9C}" srcId="{CC6E00F6-CDAF-4660-9275-1C91713D2802}" destId="{19D0E4BB-D0D9-4C63-BC60-003C8257B6EA}" srcOrd="2" destOrd="0" parTransId="{55024FCF-1066-4063-951D-BE484503A408}" sibTransId="{BD3045D7-193F-4B73-870B-CF325B12A0D2}"/>
    <dgm:cxn modelId="{44CCC238-EC4C-B447-B8E7-464882B7CDFD}" type="presOf" srcId="{CC6E00F6-CDAF-4660-9275-1C91713D2802}" destId="{2945F35A-8400-874C-B30F-181387A1377D}" srcOrd="0" destOrd="0" presId="urn:microsoft.com/office/officeart/2005/8/layout/vList5"/>
    <dgm:cxn modelId="{45CA1548-87FA-46C7-8197-5CE82F7609A2}" srcId="{CC6E00F6-CDAF-4660-9275-1C91713D2802}" destId="{725E2874-AC92-44F6-A4E6-FF58BC6D4173}" srcOrd="1" destOrd="0" parTransId="{5D40B6A4-A46B-43DC-A611-819D59BF748B}" sibTransId="{EC2CA784-5401-4D99-8068-8DEE7CD54065}"/>
    <dgm:cxn modelId="{C659CC22-A1FB-6841-AEB8-0FD80BEB03EE}" type="presOf" srcId="{95808C10-BF13-4FD9-A5E7-FEFB191F00CE}" destId="{BB114D02-D51A-7A42-9235-814D0895FD2B}" srcOrd="0" destOrd="0" presId="urn:microsoft.com/office/officeart/2005/8/layout/vList5"/>
    <dgm:cxn modelId="{A3CEF136-0F46-4001-9042-027440809FA2}" srcId="{CC6E00F6-CDAF-4660-9275-1C91713D2802}" destId="{95808C10-BF13-4FD9-A5E7-FEFB191F00CE}" srcOrd="3" destOrd="0" parTransId="{3B89EBE3-24FE-483B-BD5C-0E8751381640}" sibTransId="{2F6590CE-0764-4959-B172-92B462D1C6F1}"/>
    <dgm:cxn modelId="{284B67FB-B031-824A-9A7F-4FBF5292CD8B}" type="presParOf" srcId="{2945F35A-8400-874C-B30F-181387A1377D}" destId="{1C398687-8E2A-6C4F-8C23-A2F13090CAC9}" srcOrd="0" destOrd="0" presId="urn:microsoft.com/office/officeart/2005/8/layout/vList5"/>
    <dgm:cxn modelId="{1C60DFE4-0E6A-9A44-A282-E15ACB1C1F9F}" type="presParOf" srcId="{1C398687-8E2A-6C4F-8C23-A2F13090CAC9}" destId="{B86103BB-FD6D-D944-8AEA-60C8934EB0AB}" srcOrd="0" destOrd="0" presId="urn:microsoft.com/office/officeart/2005/8/layout/vList5"/>
    <dgm:cxn modelId="{CAA1CDC6-A8AC-CE4E-8E72-7D7B2F2BC314}" type="presParOf" srcId="{2945F35A-8400-874C-B30F-181387A1377D}" destId="{51D7664B-EF75-C14A-8A56-828582D7EF20}" srcOrd="1" destOrd="0" presId="urn:microsoft.com/office/officeart/2005/8/layout/vList5"/>
    <dgm:cxn modelId="{0BE8E715-AA84-F749-89BD-467044833B52}" type="presParOf" srcId="{2945F35A-8400-874C-B30F-181387A1377D}" destId="{9441057A-185E-5646-87B7-F4DB2ADECD6A}" srcOrd="2" destOrd="0" presId="urn:microsoft.com/office/officeart/2005/8/layout/vList5"/>
    <dgm:cxn modelId="{3FC6CCCC-87C1-2A43-B015-7F05EFB2580B}" type="presParOf" srcId="{9441057A-185E-5646-87B7-F4DB2ADECD6A}" destId="{8AF75F89-641C-8C43-8357-0494498BC131}" srcOrd="0" destOrd="0" presId="urn:microsoft.com/office/officeart/2005/8/layout/vList5"/>
    <dgm:cxn modelId="{C8F6885F-5028-0B49-BA16-862C76A29E3C}" type="presParOf" srcId="{2945F35A-8400-874C-B30F-181387A1377D}" destId="{BCF876D4-0629-E549-BBD5-A0F2D2D9DEA4}" srcOrd="3" destOrd="0" presId="urn:microsoft.com/office/officeart/2005/8/layout/vList5"/>
    <dgm:cxn modelId="{2B3B9CA9-B3E8-D646-919D-49A30B889697}" type="presParOf" srcId="{2945F35A-8400-874C-B30F-181387A1377D}" destId="{B2BDCCEF-CCEF-A04A-B60B-CB29738486B8}" srcOrd="4" destOrd="0" presId="urn:microsoft.com/office/officeart/2005/8/layout/vList5"/>
    <dgm:cxn modelId="{69A02137-F5D6-BC40-8778-70A74C9F7F23}" type="presParOf" srcId="{B2BDCCEF-CCEF-A04A-B60B-CB29738486B8}" destId="{C2BCD358-0D3A-AB40-B765-68BCE245E8D6}" srcOrd="0" destOrd="0" presId="urn:microsoft.com/office/officeart/2005/8/layout/vList5"/>
    <dgm:cxn modelId="{A436AB51-F8CB-4644-84B5-442615D68FF2}" type="presParOf" srcId="{2945F35A-8400-874C-B30F-181387A1377D}" destId="{C88D9644-75F2-6248-9521-0756156075FF}" srcOrd="5" destOrd="0" presId="urn:microsoft.com/office/officeart/2005/8/layout/vList5"/>
    <dgm:cxn modelId="{1A2F7A15-53A4-014D-BBCF-240C3339E0EE}" type="presParOf" srcId="{2945F35A-8400-874C-B30F-181387A1377D}" destId="{478C6BF0-76F2-9149-B96D-6B9033EA1CBB}" srcOrd="6" destOrd="0" presId="urn:microsoft.com/office/officeart/2005/8/layout/vList5"/>
    <dgm:cxn modelId="{90EB0694-312B-0744-BF14-C03273D44B73}" type="presParOf" srcId="{478C6BF0-76F2-9149-B96D-6B9033EA1CBB}" destId="{BB114D02-D51A-7A42-9235-814D0895FD2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7634D4-D01B-43AB-A7E7-E391592240C8}" type="doc">
      <dgm:prSet loTypeId="urn:microsoft.com/office/officeart/2005/8/layout/chart3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CADE306-A38C-4D2E-B50C-9D7F9BBFCE04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pPr algn="l"/>
          <a:r>
            <a:rPr lang="fr-FR" sz="2000" b="1" dirty="0"/>
            <a:t>Dans l’établissement </a:t>
          </a:r>
          <a:endParaRPr lang="en-US" sz="2000" b="1" dirty="0"/>
        </a:p>
      </dgm:t>
    </dgm:pt>
    <dgm:pt modelId="{CB66B837-D7CB-4E9E-8C41-6C3AD6BB75F4}" type="parTrans" cxnId="{9D9BB577-B4AF-4A2C-BA70-DDAFBC688EF5}">
      <dgm:prSet/>
      <dgm:spPr/>
      <dgm:t>
        <a:bodyPr/>
        <a:lstStyle/>
        <a:p>
          <a:endParaRPr lang="en-US"/>
        </a:p>
      </dgm:t>
    </dgm:pt>
    <dgm:pt modelId="{28E81AEB-03B5-4FF8-A0F0-7979CE1D034D}" type="sibTrans" cxnId="{9D9BB577-B4AF-4A2C-BA70-DDAFBC688EF5}">
      <dgm:prSet/>
      <dgm:spPr/>
      <dgm:t>
        <a:bodyPr/>
        <a:lstStyle/>
        <a:p>
          <a:endParaRPr lang="en-US"/>
        </a:p>
      </dgm:t>
    </dgm:pt>
    <dgm:pt modelId="{C2EFBDB8-1FE8-42FA-89CD-C59C9B22EF69}">
      <dgm:prSet custT="1"/>
      <dgm:spPr/>
      <dgm:t>
        <a:bodyPr/>
        <a:lstStyle/>
        <a:p>
          <a:r>
            <a:rPr lang="en-US" sz="2400" dirty="0" err="1"/>
            <a:t>En</a:t>
          </a:r>
          <a:r>
            <a:rPr lang="en-US" sz="2400" dirty="0"/>
            <a:t> local</a:t>
          </a:r>
        </a:p>
      </dgm:t>
    </dgm:pt>
    <dgm:pt modelId="{032869BC-9584-4392-AF90-01BE205BBD6E}" type="parTrans" cxnId="{454D77AC-91C4-482E-9CD3-8E01E2E0F35A}">
      <dgm:prSet/>
      <dgm:spPr/>
      <dgm:t>
        <a:bodyPr/>
        <a:lstStyle/>
        <a:p>
          <a:endParaRPr lang="en-US"/>
        </a:p>
      </dgm:t>
    </dgm:pt>
    <dgm:pt modelId="{7AD1DC0D-D419-49E6-8B72-517B725EE183}" type="sibTrans" cxnId="{454D77AC-91C4-482E-9CD3-8E01E2E0F35A}">
      <dgm:prSet/>
      <dgm:spPr/>
      <dgm:t>
        <a:bodyPr/>
        <a:lstStyle/>
        <a:p>
          <a:endParaRPr lang="en-US"/>
        </a:p>
      </dgm:t>
    </dgm:pt>
    <dgm:pt modelId="{32950FB7-488B-4354-B632-F98E2EB580FD}">
      <dgm:prSet custT="1"/>
      <dgm:spPr/>
      <dgm:t>
        <a:bodyPr/>
        <a:lstStyle/>
        <a:p>
          <a:r>
            <a:rPr lang="fr-FR" sz="2400" dirty="0"/>
            <a:t>En France</a:t>
          </a:r>
          <a:endParaRPr lang="en-US" sz="2400" dirty="0"/>
        </a:p>
      </dgm:t>
    </dgm:pt>
    <dgm:pt modelId="{A1179D81-5538-4ECB-AABD-327EF9708E25}" type="parTrans" cxnId="{04502D53-66F4-4AD6-A93E-1E3C9CD656D4}">
      <dgm:prSet/>
      <dgm:spPr/>
      <dgm:t>
        <a:bodyPr/>
        <a:lstStyle/>
        <a:p>
          <a:endParaRPr lang="en-US"/>
        </a:p>
      </dgm:t>
    </dgm:pt>
    <dgm:pt modelId="{B803246F-AEF5-43BC-B1EF-05385429DAB7}" type="sibTrans" cxnId="{04502D53-66F4-4AD6-A93E-1E3C9CD656D4}">
      <dgm:prSet/>
      <dgm:spPr/>
      <dgm:t>
        <a:bodyPr/>
        <a:lstStyle/>
        <a:p>
          <a:endParaRPr lang="en-US"/>
        </a:p>
      </dgm:t>
    </dgm:pt>
    <dgm:pt modelId="{8C4CAF18-2811-2246-B6FA-3CA42FD66A83}" type="pres">
      <dgm:prSet presAssocID="{367634D4-D01B-43AB-A7E7-E391592240C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AEC5899-6FAB-5543-AC9A-A3FA89B7AAA5}" type="pres">
      <dgm:prSet presAssocID="{367634D4-D01B-43AB-A7E7-E391592240C8}" presName="wedge1" presStyleLbl="node1" presStyleIdx="0" presStyleCnt="3" custScaleX="98205" custScaleY="94527"/>
      <dgm:spPr/>
      <dgm:t>
        <a:bodyPr/>
        <a:lstStyle/>
        <a:p>
          <a:endParaRPr lang="fr-FR"/>
        </a:p>
      </dgm:t>
    </dgm:pt>
    <dgm:pt modelId="{F4C724D8-CF96-D942-B1DD-3AD24FE5DE5C}" type="pres">
      <dgm:prSet presAssocID="{367634D4-D01B-43AB-A7E7-E391592240C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5148B5-FBB1-2344-9181-BC913ACD40A2}" type="pres">
      <dgm:prSet presAssocID="{367634D4-D01B-43AB-A7E7-E391592240C8}" presName="wedge2" presStyleLbl="node1" presStyleIdx="1" presStyleCnt="3"/>
      <dgm:spPr/>
      <dgm:t>
        <a:bodyPr/>
        <a:lstStyle/>
        <a:p>
          <a:endParaRPr lang="fr-FR"/>
        </a:p>
      </dgm:t>
    </dgm:pt>
    <dgm:pt modelId="{53FD7635-76E6-1447-9643-5B3AF180F7EE}" type="pres">
      <dgm:prSet presAssocID="{367634D4-D01B-43AB-A7E7-E391592240C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C39E91-F66F-9F4A-AAD4-CAD2A1AAA949}" type="pres">
      <dgm:prSet presAssocID="{367634D4-D01B-43AB-A7E7-E391592240C8}" presName="wedge3" presStyleLbl="node1" presStyleIdx="2" presStyleCnt="3"/>
      <dgm:spPr/>
      <dgm:t>
        <a:bodyPr/>
        <a:lstStyle/>
        <a:p>
          <a:endParaRPr lang="fr-FR"/>
        </a:p>
      </dgm:t>
    </dgm:pt>
    <dgm:pt modelId="{A181733E-63B4-8142-AC8E-3DEB6A2A2DEA}" type="pres">
      <dgm:prSet presAssocID="{367634D4-D01B-43AB-A7E7-E391592240C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013A588-2962-544E-938A-882C33366364}" type="presOf" srcId="{CCADE306-A38C-4D2E-B50C-9D7F9BBFCE04}" destId="{F4C724D8-CF96-D942-B1DD-3AD24FE5DE5C}" srcOrd="1" destOrd="0" presId="urn:microsoft.com/office/officeart/2005/8/layout/chart3"/>
    <dgm:cxn modelId="{00DE890C-7961-AE4E-9C57-AEA1F8D26FC5}" type="presOf" srcId="{32950FB7-488B-4354-B632-F98E2EB580FD}" destId="{21C39E91-F66F-9F4A-AAD4-CAD2A1AAA949}" srcOrd="0" destOrd="0" presId="urn:microsoft.com/office/officeart/2005/8/layout/chart3"/>
    <dgm:cxn modelId="{94D08551-8E6E-1A4C-B97C-6BC791CB11E2}" type="presOf" srcId="{32950FB7-488B-4354-B632-F98E2EB580FD}" destId="{A181733E-63B4-8142-AC8E-3DEB6A2A2DEA}" srcOrd="1" destOrd="0" presId="urn:microsoft.com/office/officeart/2005/8/layout/chart3"/>
    <dgm:cxn modelId="{454D77AC-91C4-482E-9CD3-8E01E2E0F35A}" srcId="{367634D4-D01B-43AB-A7E7-E391592240C8}" destId="{C2EFBDB8-1FE8-42FA-89CD-C59C9B22EF69}" srcOrd="1" destOrd="0" parTransId="{032869BC-9584-4392-AF90-01BE205BBD6E}" sibTransId="{7AD1DC0D-D419-49E6-8B72-517B725EE183}"/>
    <dgm:cxn modelId="{FF77C419-49A7-EA4C-A063-89B98BAD9CCE}" type="presOf" srcId="{CCADE306-A38C-4D2E-B50C-9D7F9BBFCE04}" destId="{9AEC5899-6FAB-5543-AC9A-A3FA89B7AAA5}" srcOrd="0" destOrd="0" presId="urn:microsoft.com/office/officeart/2005/8/layout/chart3"/>
    <dgm:cxn modelId="{F749B342-F16C-B145-9836-ACBE18C6FD10}" type="presOf" srcId="{C2EFBDB8-1FE8-42FA-89CD-C59C9B22EF69}" destId="{F65148B5-FBB1-2344-9181-BC913ACD40A2}" srcOrd="0" destOrd="0" presId="urn:microsoft.com/office/officeart/2005/8/layout/chart3"/>
    <dgm:cxn modelId="{9D9BB577-B4AF-4A2C-BA70-DDAFBC688EF5}" srcId="{367634D4-D01B-43AB-A7E7-E391592240C8}" destId="{CCADE306-A38C-4D2E-B50C-9D7F9BBFCE04}" srcOrd="0" destOrd="0" parTransId="{CB66B837-D7CB-4E9E-8C41-6C3AD6BB75F4}" sibTransId="{28E81AEB-03B5-4FF8-A0F0-7979CE1D034D}"/>
    <dgm:cxn modelId="{04502D53-66F4-4AD6-A93E-1E3C9CD656D4}" srcId="{367634D4-D01B-43AB-A7E7-E391592240C8}" destId="{32950FB7-488B-4354-B632-F98E2EB580FD}" srcOrd="2" destOrd="0" parTransId="{A1179D81-5538-4ECB-AABD-327EF9708E25}" sibTransId="{B803246F-AEF5-43BC-B1EF-05385429DAB7}"/>
    <dgm:cxn modelId="{F4A5E2BA-865E-5142-B269-52510A9F7834}" type="presOf" srcId="{C2EFBDB8-1FE8-42FA-89CD-C59C9B22EF69}" destId="{53FD7635-76E6-1447-9643-5B3AF180F7EE}" srcOrd="1" destOrd="0" presId="urn:microsoft.com/office/officeart/2005/8/layout/chart3"/>
    <dgm:cxn modelId="{CEDBD9A0-9E2B-E44C-98CB-A99C1F99F7E2}" type="presOf" srcId="{367634D4-D01B-43AB-A7E7-E391592240C8}" destId="{8C4CAF18-2811-2246-B6FA-3CA42FD66A83}" srcOrd="0" destOrd="0" presId="urn:microsoft.com/office/officeart/2005/8/layout/chart3"/>
    <dgm:cxn modelId="{5CC1E446-B186-2443-8E9B-397C0211B67C}" type="presParOf" srcId="{8C4CAF18-2811-2246-B6FA-3CA42FD66A83}" destId="{9AEC5899-6FAB-5543-AC9A-A3FA89B7AAA5}" srcOrd="0" destOrd="0" presId="urn:microsoft.com/office/officeart/2005/8/layout/chart3"/>
    <dgm:cxn modelId="{C808672D-D749-BF48-A480-D8F29EC570E1}" type="presParOf" srcId="{8C4CAF18-2811-2246-B6FA-3CA42FD66A83}" destId="{F4C724D8-CF96-D942-B1DD-3AD24FE5DE5C}" srcOrd="1" destOrd="0" presId="urn:microsoft.com/office/officeart/2005/8/layout/chart3"/>
    <dgm:cxn modelId="{E6A941C0-83CB-EF42-882B-AF5796CB29FB}" type="presParOf" srcId="{8C4CAF18-2811-2246-B6FA-3CA42FD66A83}" destId="{F65148B5-FBB1-2344-9181-BC913ACD40A2}" srcOrd="2" destOrd="0" presId="urn:microsoft.com/office/officeart/2005/8/layout/chart3"/>
    <dgm:cxn modelId="{5A467C3C-F0B3-8F44-A57B-70E84963C0DF}" type="presParOf" srcId="{8C4CAF18-2811-2246-B6FA-3CA42FD66A83}" destId="{53FD7635-76E6-1447-9643-5B3AF180F7EE}" srcOrd="3" destOrd="0" presId="urn:microsoft.com/office/officeart/2005/8/layout/chart3"/>
    <dgm:cxn modelId="{1A8F123D-46D5-694B-A86D-79006C6EC987}" type="presParOf" srcId="{8C4CAF18-2811-2246-B6FA-3CA42FD66A83}" destId="{21C39E91-F66F-9F4A-AAD4-CAD2A1AAA949}" srcOrd="4" destOrd="0" presId="urn:microsoft.com/office/officeart/2005/8/layout/chart3"/>
    <dgm:cxn modelId="{B41D155A-B499-9C4F-A79A-52493EE50CA8}" type="presParOf" srcId="{8C4CAF18-2811-2246-B6FA-3CA42FD66A83}" destId="{A181733E-63B4-8142-AC8E-3DEB6A2A2DEA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DA389B-917C-4C6D-B437-5A2462F67F35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6EDDCD4-8DB6-443E-8723-752BC6A2BF09}">
      <dgm:prSet custT="1"/>
      <dgm:spPr/>
      <dgm:t>
        <a:bodyPr/>
        <a:lstStyle/>
        <a:p>
          <a:endParaRPr lang="fr-FR" sz="1300" dirty="0"/>
        </a:p>
        <a:p>
          <a:r>
            <a:rPr lang="fr-FR" sz="2000" dirty="0"/>
            <a:t>1</a:t>
          </a:r>
          <a:r>
            <a:rPr lang="fr-FR" sz="2000" baseline="30000" dirty="0"/>
            <a:t>er</a:t>
          </a:r>
          <a:r>
            <a:rPr lang="fr-FR" sz="2000" dirty="0"/>
            <a:t> cas : </a:t>
          </a:r>
        </a:p>
        <a:p>
          <a:r>
            <a:rPr lang="fr-FR" sz="2000" dirty="0"/>
            <a:t>Intervenants employés et rémunérés par l’établissement </a:t>
          </a:r>
        </a:p>
        <a:p>
          <a:r>
            <a:rPr lang="fr-FR" sz="2000" dirty="0"/>
            <a:t>Ex : Singapour</a:t>
          </a:r>
        </a:p>
        <a:p>
          <a:r>
            <a:rPr lang="en-US" sz="1300" dirty="0"/>
            <a:t>	</a:t>
          </a:r>
        </a:p>
      </dgm:t>
    </dgm:pt>
    <dgm:pt modelId="{12DDBCCB-4537-4262-831C-910E6EE82BA0}" type="parTrans" cxnId="{603D2C8A-580B-416F-9F10-49F371D09385}">
      <dgm:prSet/>
      <dgm:spPr/>
      <dgm:t>
        <a:bodyPr/>
        <a:lstStyle/>
        <a:p>
          <a:endParaRPr lang="en-US"/>
        </a:p>
      </dgm:t>
    </dgm:pt>
    <dgm:pt modelId="{F0DBB354-A50B-41D8-9450-52A4979D78AC}" type="sibTrans" cxnId="{603D2C8A-580B-416F-9F10-49F371D09385}">
      <dgm:prSet/>
      <dgm:spPr/>
      <dgm:t>
        <a:bodyPr/>
        <a:lstStyle/>
        <a:p>
          <a:endParaRPr lang="en-US"/>
        </a:p>
      </dgm:t>
    </dgm:pt>
    <dgm:pt modelId="{4BC12BCE-D50B-4AFD-94F8-3E91A2D9A83B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fr-FR" sz="2000" dirty="0"/>
            <a:t>2è cas 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2000" dirty="0"/>
            <a:t>Prêt ou location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2000" dirty="0"/>
            <a:t>d’un local dans l’établissement et rémunération des intervenants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2000" dirty="0"/>
            <a:t>par les parents (si le droit local et l’espace le permettent)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2000" dirty="0"/>
            <a:t>Ex : Zurich</a:t>
          </a:r>
          <a:endParaRPr lang="en-US" sz="2000" dirty="0"/>
        </a:p>
      </dgm:t>
    </dgm:pt>
    <dgm:pt modelId="{3B6AA436-39A4-4DD9-8FBB-9536E6B8EB6B}" type="parTrans" cxnId="{24E22171-F7C7-4475-8468-C6736B028F91}">
      <dgm:prSet/>
      <dgm:spPr/>
      <dgm:t>
        <a:bodyPr/>
        <a:lstStyle/>
        <a:p>
          <a:endParaRPr lang="en-US"/>
        </a:p>
      </dgm:t>
    </dgm:pt>
    <dgm:pt modelId="{0922EB4F-5F83-405D-A9B9-E633A6C13584}" type="sibTrans" cxnId="{24E22171-F7C7-4475-8468-C6736B028F91}">
      <dgm:prSet/>
      <dgm:spPr/>
      <dgm:t>
        <a:bodyPr/>
        <a:lstStyle/>
        <a:p>
          <a:endParaRPr lang="en-US"/>
        </a:p>
      </dgm:t>
    </dgm:pt>
    <dgm:pt modelId="{98AAC17F-28D9-4408-911C-CA5CE2FA6831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fr-FR" sz="2000" b="1" dirty="0"/>
            <a:t>Convention</a:t>
          </a:r>
          <a:r>
            <a:rPr lang="fr-FR" sz="2000" dirty="0"/>
            <a:t> annuelle o</a:t>
          </a:r>
          <a:r>
            <a:rPr lang="fr-FR" sz="2000" b="1" dirty="0"/>
            <a:t>bligatoire             </a:t>
          </a:r>
          <a:r>
            <a:rPr lang="fr-FR" sz="2000" dirty="0"/>
            <a:t>(en fonction du droit local):</a:t>
          </a:r>
          <a:endParaRPr lang="en-US" sz="2000" dirty="0"/>
        </a:p>
      </dgm:t>
    </dgm:pt>
    <dgm:pt modelId="{2293F5E3-CA51-483B-AEB6-0979A90AF277}" type="parTrans" cxnId="{861FA7EA-BB5D-43AE-90C9-D69264390CD5}">
      <dgm:prSet/>
      <dgm:spPr/>
      <dgm:t>
        <a:bodyPr/>
        <a:lstStyle/>
        <a:p>
          <a:endParaRPr lang="en-US"/>
        </a:p>
      </dgm:t>
    </dgm:pt>
    <dgm:pt modelId="{D73418FF-9858-45DF-8BFA-39237B06B118}" type="sibTrans" cxnId="{861FA7EA-BB5D-43AE-90C9-D69264390CD5}">
      <dgm:prSet/>
      <dgm:spPr/>
      <dgm:t>
        <a:bodyPr/>
        <a:lstStyle/>
        <a:p>
          <a:endParaRPr lang="en-US"/>
        </a:p>
      </dgm:t>
    </dgm:pt>
    <dgm:pt modelId="{ABE01F01-F985-4374-9A01-97EBFFBBA6CA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>
            <a:buFont typeface="Wingdings" pitchFamily="2" charset="2"/>
            <a:buChar char="Ø"/>
          </a:pPr>
          <a:r>
            <a:rPr lang="fr-FR" sz="2000" dirty="0"/>
            <a:t>Prêt ou location de salle</a:t>
          </a:r>
          <a:endParaRPr lang="en-US" sz="2000" dirty="0"/>
        </a:p>
      </dgm:t>
    </dgm:pt>
    <dgm:pt modelId="{4332FC4D-DE28-4307-ACB1-E925D485D99B}" type="parTrans" cxnId="{E76ACF2B-1C13-4086-8B1B-AC6156FD2DC1}">
      <dgm:prSet/>
      <dgm:spPr/>
      <dgm:t>
        <a:bodyPr/>
        <a:lstStyle/>
        <a:p>
          <a:endParaRPr lang="en-US"/>
        </a:p>
      </dgm:t>
    </dgm:pt>
    <dgm:pt modelId="{90B7272B-9C56-4809-97A8-65A010D7F317}" type="sibTrans" cxnId="{E76ACF2B-1C13-4086-8B1B-AC6156FD2DC1}">
      <dgm:prSet/>
      <dgm:spPr/>
      <dgm:t>
        <a:bodyPr/>
        <a:lstStyle/>
        <a:p>
          <a:endParaRPr lang="en-US"/>
        </a:p>
      </dgm:t>
    </dgm:pt>
    <dgm:pt modelId="{DDA5A080-145A-4BD8-944F-FCAA51FACBDA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>
            <a:buFont typeface="Wingdings" pitchFamily="2" charset="2"/>
            <a:buChar char="Ø"/>
          </a:pPr>
          <a:r>
            <a:rPr lang="fr-FR" sz="2000" dirty="0"/>
            <a:t>Créneaux horaires d’intervention</a:t>
          </a:r>
          <a:endParaRPr lang="en-US" sz="2000" dirty="0"/>
        </a:p>
      </dgm:t>
    </dgm:pt>
    <dgm:pt modelId="{783E4319-F195-489D-B624-38E27C308647}" type="parTrans" cxnId="{4D6FC664-AAE4-4DD6-AAFD-263EC6DD7CFE}">
      <dgm:prSet/>
      <dgm:spPr/>
      <dgm:t>
        <a:bodyPr/>
        <a:lstStyle/>
        <a:p>
          <a:endParaRPr lang="en-US"/>
        </a:p>
      </dgm:t>
    </dgm:pt>
    <dgm:pt modelId="{0E481504-1D69-4695-BB30-75A9C3F2BC6F}" type="sibTrans" cxnId="{4D6FC664-AAE4-4DD6-AAFD-263EC6DD7CFE}">
      <dgm:prSet/>
      <dgm:spPr/>
      <dgm:t>
        <a:bodyPr/>
        <a:lstStyle/>
        <a:p>
          <a:endParaRPr lang="en-US"/>
        </a:p>
      </dgm:t>
    </dgm:pt>
    <dgm:pt modelId="{59B1CF19-9F5D-465C-8230-55AE86F4C34E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>
            <a:buFont typeface="Wingdings" pitchFamily="2" charset="2"/>
            <a:buChar char="Ø"/>
          </a:pPr>
          <a:r>
            <a:rPr lang="fr-FR" sz="2000" dirty="0"/>
            <a:t>Tarifs (transparence)</a:t>
          </a:r>
          <a:endParaRPr lang="en-US" sz="2000" dirty="0"/>
        </a:p>
      </dgm:t>
    </dgm:pt>
    <dgm:pt modelId="{FE99E381-F32D-45BD-8E20-1309A3431951}" type="parTrans" cxnId="{07087184-0E46-40AC-9EC6-F58BBE445107}">
      <dgm:prSet/>
      <dgm:spPr/>
      <dgm:t>
        <a:bodyPr/>
        <a:lstStyle/>
        <a:p>
          <a:endParaRPr lang="en-US"/>
        </a:p>
      </dgm:t>
    </dgm:pt>
    <dgm:pt modelId="{E3449F7C-0073-4D28-A74C-FE71BE133CAF}" type="sibTrans" cxnId="{07087184-0E46-40AC-9EC6-F58BBE445107}">
      <dgm:prSet/>
      <dgm:spPr/>
      <dgm:t>
        <a:bodyPr/>
        <a:lstStyle/>
        <a:p>
          <a:endParaRPr lang="en-US"/>
        </a:p>
      </dgm:t>
    </dgm:pt>
    <dgm:pt modelId="{71565935-9124-465C-BF90-50C090792D95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>
            <a:buFont typeface="Wingdings" pitchFamily="2" charset="2"/>
            <a:buChar char="Ø"/>
          </a:pPr>
          <a:r>
            <a:rPr lang="fr-FR" sz="2000" dirty="0"/>
            <a:t>Participation aux réunions d’équipes éducatives, aux instances EBEP de l’établissement, etc…</a:t>
          </a:r>
          <a:endParaRPr lang="en-US" sz="2000" dirty="0"/>
        </a:p>
      </dgm:t>
    </dgm:pt>
    <dgm:pt modelId="{42B4D431-FB8D-4DAF-8B9A-61CCFA2F4277}" type="parTrans" cxnId="{762E6259-F2CA-453A-B19F-7CC19AAD327C}">
      <dgm:prSet/>
      <dgm:spPr/>
      <dgm:t>
        <a:bodyPr/>
        <a:lstStyle/>
        <a:p>
          <a:endParaRPr lang="en-US"/>
        </a:p>
      </dgm:t>
    </dgm:pt>
    <dgm:pt modelId="{3A3FBA46-1408-4F42-872B-42FDB2D221C7}" type="sibTrans" cxnId="{762E6259-F2CA-453A-B19F-7CC19AAD327C}">
      <dgm:prSet/>
      <dgm:spPr/>
      <dgm:t>
        <a:bodyPr/>
        <a:lstStyle/>
        <a:p>
          <a:endParaRPr lang="en-US"/>
        </a:p>
      </dgm:t>
    </dgm:pt>
    <dgm:pt modelId="{1B4F6D94-FB1B-4BED-85AF-15BC833F97EB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>
            <a:buFont typeface="Wingdings" pitchFamily="2" charset="2"/>
            <a:buChar char="Ø"/>
          </a:pPr>
          <a:r>
            <a:rPr lang="fr-FR" sz="2000" dirty="0"/>
            <a:t>Evaluation des prestations (par les familles, les enseignants)</a:t>
          </a:r>
          <a:endParaRPr lang="en-US" sz="2000" dirty="0"/>
        </a:p>
      </dgm:t>
    </dgm:pt>
    <dgm:pt modelId="{A8485804-2A4E-4BD6-A7A7-18ADE959AFB0}" type="parTrans" cxnId="{B26F3A9B-38A5-481C-A7CC-C1D44C5FB06B}">
      <dgm:prSet/>
      <dgm:spPr/>
      <dgm:t>
        <a:bodyPr/>
        <a:lstStyle/>
        <a:p>
          <a:endParaRPr lang="en-US"/>
        </a:p>
      </dgm:t>
    </dgm:pt>
    <dgm:pt modelId="{3C9A1ED1-3733-49FA-8599-549EB4038625}" type="sibTrans" cxnId="{B26F3A9B-38A5-481C-A7CC-C1D44C5FB06B}">
      <dgm:prSet/>
      <dgm:spPr/>
      <dgm:t>
        <a:bodyPr/>
        <a:lstStyle/>
        <a:p>
          <a:endParaRPr lang="en-US"/>
        </a:p>
      </dgm:t>
    </dgm:pt>
    <dgm:pt modelId="{791CD9F5-7DBE-4262-B9D4-E400998DB72E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>
            <a:buFont typeface="Wingdings" pitchFamily="2" charset="2"/>
            <a:buChar char="Ø"/>
          </a:pPr>
          <a:r>
            <a:rPr lang="fr-FR" sz="2000" dirty="0"/>
            <a:t>Bilan de fin d’année</a:t>
          </a:r>
          <a:endParaRPr lang="en-US" sz="2000" dirty="0"/>
        </a:p>
      </dgm:t>
    </dgm:pt>
    <dgm:pt modelId="{B0DDE53F-7F7C-4B4E-9B1E-CE7AC1F99FF0}" type="parTrans" cxnId="{AB3DA9AB-C82E-4FEC-BC77-2DA4FD242835}">
      <dgm:prSet/>
      <dgm:spPr/>
      <dgm:t>
        <a:bodyPr/>
        <a:lstStyle/>
        <a:p>
          <a:endParaRPr lang="en-US"/>
        </a:p>
      </dgm:t>
    </dgm:pt>
    <dgm:pt modelId="{ED801BBD-F87E-4164-9AAE-A09C56835B69}" type="sibTrans" cxnId="{AB3DA9AB-C82E-4FEC-BC77-2DA4FD242835}">
      <dgm:prSet/>
      <dgm:spPr/>
      <dgm:t>
        <a:bodyPr/>
        <a:lstStyle/>
        <a:p>
          <a:endParaRPr lang="en-US"/>
        </a:p>
      </dgm:t>
    </dgm:pt>
    <dgm:pt modelId="{5520C8D9-2D86-4B44-8C14-927F7636C897}" type="pres">
      <dgm:prSet presAssocID="{80DA389B-917C-4C6D-B437-5A2462F67F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4DBB769-00FF-CF43-9CDE-88919882565C}" type="pres">
      <dgm:prSet presAssocID="{E6EDDCD4-8DB6-443E-8723-752BC6A2BF09}" presName="linNode" presStyleCnt="0"/>
      <dgm:spPr/>
    </dgm:pt>
    <dgm:pt modelId="{D21C574C-F2E9-2341-9833-13359F5AC2B0}" type="pres">
      <dgm:prSet presAssocID="{E6EDDCD4-8DB6-443E-8723-752BC6A2BF09}" presName="parentText" presStyleLbl="node1" presStyleIdx="0" presStyleCnt="2" custScaleX="277778" custScaleY="22795" custLinFactNeighborX="-34" custLinFactNeighborY="-789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60FDC6-124A-8541-9EB0-867A9483F661}" type="pres">
      <dgm:prSet presAssocID="{F0DBB354-A50B-41D8-9450-52A4979D78AC}" presName="sp" presStyleCnt="0"/>
      <dgm:spPr/>
    </dgm:pt>
    <dgm:pt modelId="{C1A6A78A-15F9-A948-9BA1-7537814DE3F1}" type="pres">
      <dgm:prSet presAssocID="{4BC12BCE-D50B-4AFD-94F8-3E91A2D9A83B}" presName="linNode" presStyleCnt="0"/>
      <dgm:spPr/>
    </dgm:pt>
    <dgm:pt modelId="{CF15E370-8297-0340-A9C4-5F36A305B719}" type="pres">
      <dgm:prSet presAssocID="{4BC12BCE-D50B-4AFD-94F8-3E91A2D9A83B}" presName="parentText" presStyleLbl="node1" presStyleIdx="1" presStyleCnt="2" custScaleX="2000000" custScaleY="65326" custLinFactNeighborX="11123" custLinFactNeighborY="106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AE1014-1B86-8D4D-BC23-AAAD8B870246}" type="pres">
      <dgm:prSet presAssocID="{4BC12BCE-D50B-4AFD-94F8-3E91A2D9A83B}" presName="descendantText" presStyleLbl="alignAccFollowNode1" presStyleIdx="0" presStyleCnt="1" custAng="10800000" custFlipHor="1" custScaleX="1918225" custScaleY="86113" custLinFactNeighborX="43955" custLinFactNeighborY="82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59CC741-F253-6445-B6F0-25A5C5879BCB}" type="presOf" srcId="{ABE01F01-F985-4374-9A01-97EBFFBBA6CA}" destId="{76AE1014-1B86-8D4D-BC23-AAAD8B870246}" srcOrd="0" destOrd="1" presId="urn:microsoft.com/office/officeart/2005/8/layout/vList5"/>
    <dgm:cxn modelId="{00DE61AA-808D-F440-A243-1E74E94AF779}" type="presOf" srcId="{791CD9F5-7DBE-4262-B9D4-E400998DB72E}" destId="{76AE1014-1B86-8D4D-BC23-AAAD8B870246}" srcOrd="0" destOrd="6" presId="urn:microsoft.com/office/officeart/2005/8/layout/vList5"/>
    <dgm:cxn modelId="{4D6FC664-AAE4-4DD6-AAFD-263EC6DD7CFE}" srcId="{98AAC17F-28D9-4408-911C-CA5CE2FA6831}" destId="{DDA5A080-145A-4BD8-944F-FCAA51FACBDA}" srcOrd="1" destOrd="0" parTransId="{783E4319-F195-489D-B624-38E27C308647}" sibTransId="{0E481504-1D69-4695-BB30-75A9C3F2BC6F}"/>
    <dgm:cxn modelId="{B26F3A9B-38A5-481C-A7CC-C1D44C5FB06B}" srcId="{98AAC17F-28D9-4408-911C-CA5CE2FA6831}" destId="{1B4F6D94-FB1B-4BED-85AF-15BC833F97EB}" srcOrd="4" destOrd="0" parTransId="{A8485804-2A4E-4BD6-A7A7-18ADE959AFB0}" sibTransId="{3C9A1ED1-3733-49FA-8599-549EB4038625}"/>
    <dgm:cxn modelId="{2D7BA41E-9991-B944-86CC-341298CC6E7F}" type="presOf" srcId="{98AAC17F-28D9-4408-911C-CA5CE2FA6831}" destId="{76AE1014-1B86-8D4D-BC23-AAAD8B870246}" srcOrd="0" destOrd="0" presId="urn:microsoft.com/office/officeart/2005/8/layout/vList5"/>
    <dgm:cxn modelId="{DCF283F5-7F02-4A47-8A73-13B85EBDA8B1}" type="presOf" srcId="{4BC12BCE-D50B-4AFD-94F8-3E91A2D9A83B}" destId="{CF15E370-8297-0340-A9C4-5F36A305B719}" srcOrd="0" destOrd="0" presId="urn:microsoft.com/office/officeart/2005/8/layout/vList5"/>
    <dgm:cxn modelId="{E76ACF2B-1C13-4086-8B1B-AC6156FD2DC1}" srcId="{98AAC17F-28D9-4408-911C-CA5CE2FA6831}" destId="{ABE01F01-F985-4374-9A01-97EBFFBBA6CA}" srcOrd="0" destOrd="0" parTransId="{4332FC4D-DE28-4307-ACB1-E925D485D99B}" sibTransId="{90B7272B-9C56-4809-97A8-65A010D7F317}"/>
    <dgm:cxn modelId="{07087184-0E46-40AC-9EC6-F58BBE445107}" srcId="{98AAC17F-28D9-4408-911C-CA5CE2FA6831}" destId="{59B1CF19-9F5D-465C-8230-55AE86F4C34E}" srcOrd="2" destOrd="0" parTransId="{FE99E381-F32D-45BD-8E20-1309A3431951}" sibTransId="{E3449F7C-0073-4D28-A74C-FE71BE133CAF}"/>
    <dgm:cxn modelId="{1E2F3278-6BCE-204E-8976-02B5E8FEA63E}" type="presOf" srcId="{E6EDDCD4-8DB6-443E-8723-752BC6A2BF09}" destId="{D21C574C-F2E9-2341-9833-13359F5AC2B0}" srcOrd="0" destOrd="0" presId="urn:microsoft.com/office/officeart/2005/8/layout/vList5"/>
    <dgm:cxn modelId="{2E4862F7-96B2-F643-A571-F3E28006297D}" type="presOf" srcId="{DDA5A080-145A-4BD8-944F-FCAA51FACBDA}" destId="{76AE1014-1B86-8D4D-BC23-AAAD8B870246}" srcOrd="0" destOrd="2" presId="urn:microsoft.com/office/officeart/2005/8/layout/vList5"/>
    <dgm:cxn modelId="{24E22171-F7C7-4475-8468-C6736B028F91}" srcId="{80DA389B-917C-4C6D-B437-5A2462F67F35}" destId="{4BC12BCE-D50B-4AFD-94F8-3E91A2D9A83B}" srcOrd="1" destOrd="0" parTransId="{3B6AA436-39A4-4DD9-8FBB-9536E6B8EB6B}" sibTransId="{0922EB4F-5F83-405D-A9B9-E633A6C13584}"/>
    <dgm:cxn modelId="{FFDBA792-5853-FE49-BBC8-0DFD385AEC0A}" type="presOf" srcId="{71565935-9124-465C-BF90-50C090792D95}" destId="{76AE1014-1B86-8D4D-BC23-AAAD8B870246}" srcOrd="0" destOrd="4" presId="urn:microsoft.com/office/officeart/2005/8/layout/vList5"/>
    <dgm:cxn modelId="{0CCF156E-93BA-4E49-8349-7E74B3CA257E}" type="presOf" srcId="{1B4F6D94-FB1B-4BED-85AF-15BC833F97EB}" destId="{76AE1014-1B86-8D4D-BC23-AAAD8B870246}" srcOrd="0" destOrd="5" presId="urn:microsoft.com/office/officeart/2005/8/layout/vList5"/>
    <dgm:cxn modelId="{861FA7EA-BB5D-43AE-90C9-D69264390CD5}" srcId="{4BC12BCE-D50B-4AFD-94F8-3E91A2D9A83B}" destId="{98AAC17F-28D9-4408-911C-CA5CE2FA6831}" srcOrd="0" destOrd="0" parTransId="{2293F5E3-CA51-483B-AEB6-0979A90AF277}" sibTransId="{D73418FF-9858-45DF-8BFA-39237B06B118}"/>
    <dgm:cxn modelId="{762E6259-F2CA-453A-B19F-7CC19AAD327C}" srcId="{98AAC17F-28D9-4408-911C-CA5CE2FA6831}" destId="{71565935-9124-465C-BF90-50C090792D95}" srcOrd="3" destOrd="0" parTransId="{42B4D431-FB8D-4DAF-8B9A-61CCFA2F4277}" sibTransId="{3A3FBA46-1408-4F42-872B-42FDB2D221C7}"/>
    <dgm:cxn modelId="{0C3D5A45-6CFE-EA4E-81E1-80EDD17A62B0}" type="presOf" srcId="{59B1CF19-9F5D-465C-8230-55AE86F4C34E}" destId="{76AE1014-1B86-8D4D-BC23-AAAD8B870246}" srcOrd="0" destOrd="3" presId="urn:microsoft.com/office/officeart/2005/8/layout/vList5"/>
    <dgm:cxn modelId="{5C007B4D-00F4-2C4C-9859-A97A31216D54}" type="presOf" srcId="{80DA389B-917C-4C6D-B437-5A2462F67F35}" destId="{5520C8D9-2D86-4B44-8C14-927F7636C897}" srcOrd="0" destOrd="0" presId="urn:microsoft.com/office/officeart/2005/8/layout/vList5"/>
    <dgm:cxn modelId="{AB3DA9AB-C82E-4FEC-BC77-2DA4FD242835}" srcId="{98AAC17F-28D9-4408-911C-CA5CE2FA6831}" destId="{791CD9F5-7DBE-4262-B9D4-E400998DB72E}" srcOrd="5" destOrd="0" parTransId="{B0DDE53F-7F7C-4B4E-9B1E-CE7AC1F99FF0}" sibTransId="{ED801BBD-F87E-4164-9AAE-A09C56835B69}"/>
    <dgm:cxn modelId="{603D2C8A-580B-416F-9F10-49F371D09385}" srcId="{80DA389B-917C-4C6D-B437-5A2462F67F35}" destId="{E6EDDCD4-8DB6-443E-8723-752BC6A2BF09}" srcOrd="0" destOrd="0" parTransId="{12DDBCCB-4537-4262-831C-910E6EE82BA0}" sibTransId="{F0DBB354-A50B-41D8-9450-52A4979D78AC}"/>
    <dgm:cxn modelId="{8703DCA6-7A20-E341-BCD8-5A594CC75225}" type="presParOf" srcId="{5520C8D9-2D86-4B44-8C14-927F7636C897}" destId="{04DBB769-00FF-CF43-9CDE-88919882565C}" srcOrd="0" destOrd="0" presId="urn:microsoft.com/office/officeart/2005/8/layout/vList5"/>
    <dgm:cxn modelId="{D7DB214F-429A-BD40-AA32-02D24B78E990}" type="presParOf" srcId="{04DBB769-00FF-CF43-9CDE-88919882565C}" destId="{D21C574C-F2E9-2341-9833-13359F5AC2B0}" srcOrd="0" destOrd="0" presId="urn:microsoft.com/office/officeart/2005/8/layout/vList5"/>
    <dgm:cxn modelId="{D0A99757-B1C5-BE4E-91EC-4FF16D4AE854}" type="presParOf" srcId="{5520C8D9-2D86-4B44-8C14-927F7636C897}" destId="{4160FDC6-124A-8541-9EB0-867A9483F661}" srcOrd="1" destOrd="0" presId="urn:microsoft.com/office/officeart/2005/8/layout/vList5"/>
    <dgm:cxn modelId="{BACA9F85-E9AA-7E44-B3F0-E763CD7AFCED}" type="presParOf" srcId="{5520C8D9-2D86-4B44-8C14-927F7636C897}" destId="{C1A6A78A-15F9-A948-9BA1-7537814DE3F1}" srcOrd="2" destOrd="0" presId="urn:microsoft.com/office/officeart/2005/8/layout/vList5"/>
    <dgm:cxn modelId="{65753677-5158-6344-A5DA-280DE3DF6EEF}" type="presParOf" srcId="{C1A6A78A-15F9-A948-9BA1-7537814DE3F1}" destId="{CF15E370-8297-0340-A9C4-5F36A305B719}" srcOrd="0" destOrd="0" presId="urn:microsoft.com/office/officeart/2005/8/layout/vList5"/>
    <dgm:cxn modelId="{091CBB1C-2D52-8F43-AEAE-2A9D3A56C832}" type="presParOf" srcId="{C1A6A78A-15F9-A948-9BA1-7537814DE3F1}" destId="{76AE1014-1B86-8D4D-BC23-AAAD8B8702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8202ED-9FCF-4493-8C8A-BA41E31CB430}" type="doc">
      <dgm:prSet loTypeId="urn:microsoft.com/office/officeart/2005/8/layout/hList6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E742351-0D50-41FB-B454-7953FF9C4E3F}">
      <dgm:prSet/>
      <dgm:spPr/>
      <dgm:t>
        <a:bodyPr/>
        <a:lstStyle/>
        <a:p>
          <a:r>
            <a:rPr lang="fr-FR" sz="3600" dirty="0"/>
            <a:t>En France ou depuis la France</a:t>
          </a:r>
          <a:endParaRPr lang="en-US" sz="3600" dirty="0"/>
        </a:p>
      </dgm:t>
    </dgm:pt>
    <dgm:pt modelId="{6E4B11E0-0E1C-45AE-B17B-1D0E9E86C79E}" type="parTrans" cxnId="{62F28010-D2FB-4CED-BE0A-AEB1990B2106}">
      <dgm:prSet/>
      <dgm:spPr/>
      <dgm:t>
        <a:bodyPr/>
        <a:lstStyle/>
        <a:p>
          <a:endParaRPr lang="en-US"/>
        </a:p>
      </dgm:t>
    </dgm:pt>
    <dgm:pt modelId="{A710C7CF-6770-49AE-99F6-2D05AEF0A1D5}" type="sibTrans" cxnId="{62F28010-D2FB-4CED-BE0A-AEB1990B2106}">
      <dgm:prSet/>
      <dgm:spPr/>
      <dgm:t>
        <a:bodyPr/>
        <a:lstStyle/>
        <a:p>
          <a:endParaRPr lang="en-US"/>
        </a:p>
      </dgm:t>
    </dgm:pt>
    <dgm:pt modelId="{225AA4B0-3321-4C86-827A-BF390FC35221}">
      <dgm:prSet custT="1"/>
      <dgm:spPr/>
      <dgm:t>
        <a:bodyPr/>
        <a:lstStyle/>
        <a:p>
          <a:r>
            <a:rPr lang="fr-FR" sz="2400" dirty="0"/>
            <a:t>Partenariats (AEFE?) avec </a:t>
          </a:r>
          <a:r>
            <a:rPr lang="fr-FR" sz="2400" dirty="0" smtClean="0"/>
            <a:t>un ou des Centres Référents </a:t>
          </a:r>
          <a:r>
            <a:rPr lang="fr-FR" sz="2400" dirty="0"/>
            <a:t>des Troubles des Apprentissages (exemple: Service du Professeur </a:t>
          </a:r>
          <a:r>
            <a:rPr lang="fr-FR" sz="2400" dirty="0" err="1"/>
            <a:t>Revol</a:t>
          </a:r>
          <a:r>
            <a:rPr lang="fr-FR" sz="2400" dirty="0"/>
            <a:t> à Lyon)</a:t>
          </a:r>
          <a:endParaRPr lang="en-US" sz="2400" dirty="0"/>
        </a:p>
      </dgm:t>
    </dgm:pt>
    <dgm:pt modelId="{2B7C30F1-C7A4-4861-AD85-A5932F5BDF39}" type="parTrans" cxnId="{93B5601F-AE93-48B6-85CF-47FC3444ECD0}">
      <dgm:prSet/>
      <dgm:spPr/>
      <dgm:t>
        <a:bodyPr/>
        <a:lstStyle/>
        <a:p>
          <a:endParaRPr lang="en-US"/>
        </a:p>
      </dgm:t>
    </dgm:pt>
    <dgm:pt modelId="{8A6EA998-359B-4090-B401-49D16E87949D}" type="sibTrans" cxnId="{93B5601F-AE93-48B6-85CF-47FC3444ECD0}">
      <dgm:prSet/>
      <dgm:spPr/>
      <dgm:t>
        <a:bodyPr/>
        <a:lstStyle/>
        <a:p>
          <a:endParaRPr lang="en-US"/>
        </a:p>
      </dgm:t>
    </dgm:pt>
    <dgm:pt modelId="{D5171F0E-E024-4C09-B5E6-865BEB856EE9}">
      <dgm:prSet custT="1"/>
      <dgm:spPr/>
      <dgm:t>
        <a:bodyPr/>
        <a:lstStyle/>
        <a:p>
          <a:r>
            <a:rPr lang="fr-FR" sz="2400" dirty="0"/>
            <a:t>Sociétés de télémédecine: en attente de validation</a:t>
          </a:r>
          <a:endParaRPr lang="en-US" sz="2400" dirty="0"/>
        </a:p>
      </dgm:t>
    </dgm:pt>
    <dgm:pt modelId="{54D1DDA6-C913-46B3-B46C-E7306976085B}" type="parTrans" cxnId="{42C654C8-F1CA-47C4-B1B3-35C4B52B57EB}">
      <dgm:prSet/>
      <dgm:spPr/>
      <dgm:t>
        <a:bodyPr/>
        <a:lstStyle/>
        <a:p>
          <a:endParaRPr lang="en-US"/>
        </a:p>
      </dgm:t>
    </dgm:pt>
    <dgm:pt modelId="{07E7D16E-1208-426D-B507-1BD16ED392C6}" type="sibTrans" cxnId="{42C654C8-F1CA-47C4-B1B3-35C4B52B57EB}">
      <dgm:prSet/>
      <dgm:spPr/>
      <dgm:t>
        <a:bodyPr/>
        <a:lstStyle/>
        <a:p>
          <a:endParaRPr lang="en-US"/>
        </a:p>
      </dgm:t>
    </dgm:pt>
    <dgm:pt modelId="{BEE4E779-083A-4121-ABCB-406EDE542948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FR"/>
            <a:t>Localement</a:t>
          </a:r>
          <a:endParaRPr lang="en-US" dirty="0"/>
        </a:p>
      </dgm:t>
    </dgm:pt>
    <dgm:pt modelId="{8C9C1A17-0039-4677-8712-1CC018E9BB8E}" type="parTrans" cxnId="{9BC363BE-1CF4-4941-83F1-791E0CCC7AFC}">
      <dgm:prSet/>
      <dgm:spPr/>
      <dgm:t>
        <a:bodyPr/>
        <a:lstStyle/>
        <a:p>
          <a:endParaRPr lang="en-US"/>
        </a:p>
      </dgm:t>
    </dgm:pt>
    <dgm:pt modelId="{10EC9968-DF87-43E3-B2AD-D1F2B2C4C81A}" type="sibTrans" cxnId="{9BC363BE-1CF4-4941-83F1-791E0CCC7AFC}">
      <dgm:prSet/>
      <dgm:spPr/>
      <dgm:t>
        <a:bodyPr/>
        <a:lstStyle/>
        <a:p>
          <a:endParaRPr lang="en-US"/>
        </a:p>
      </dgm:t>
    </dgm:pt>
    <dgm:pt modelId="{9EA3C00E-C42B-4963-BE74-E051F8F1240B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FR" sz="2400"/>
            <a:t>Spécialiste(s) francophone(s)</a:t>
          </a:r>
          <a:endParaRPr lang="en-US" sz="2400" dirty="0"/>
        </a:p>
      </dgm:t>
    </dgm:pt>
    <dgm:pt modelId="{B5E74867-DE66-44F4-87D0-B95778C31E76}" type="parTrans" cxnId="{28A7FF83-185C-4E5D-8D87-047B6FCB4B6E}">
      <dgm:prSet/>
      <dgm:spPr/>
      <dgm:t>
        <a:bodyPr/>
        <a:lstStyle/>
        <a:p>
          <a:endParaRPr lang="en-US"/>
        </a:p>
      </dgm:t>
    </dgm:pt>
    <dgm:pt modelId="{F28EBB85-267D-4B57-ABE1-DDA6D0F6B906}" type="sibTrans" cxnId="{28A7FF83-185C-4E5D-8D87-047B6FCB4B6E}">
      <dgm:prSet/>
      <dgm:spPr/>
      <dgm:t>
        <a:bodyPr/>
        <a:lstStyle/>
        <a:p>
          <a:endParaRPr lang="en-US"/>
        </a:p>
      </dgm:t>
    </dgm:pt>
    <dgm:pt modelId="{FB4A6E04-997D-4462-89EB-B8A90DA1E680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FR" sz="2400" dirty="0"/>
            <a:t>Centre référent des troubles des apprentissages</a:t>
          </a:r>
          <a:endParaRPr lang="en-US" sz="2400" dirty="0"/>
        </a:p>
      </dgm:t>
    </dgm:pt>
    <dgm:pt modelId="{50771D6E-B78A-44AD-BE8E-E115A3F54A2C}" type="parTrans" cxnId="{088F61B5-BA52-41A0-BABE-366FFCAED746}">
      <dgm:prSet/>
      <dgm:spPr/>
      <dgm:t>
        <a:bodyPr/>
        <a:lstStyle/>
        <a:p>
          <a:endParaRPr lang="en-US"/>
        </a:p>
      </dgm:t>
    </dgm:pt>
    <dgm:pt modelId="{C736C8D4-4AC0-4FBD-9866-0B20EA1EC992}" type="sibTrans" cxnId="{088F61B5-BA52-41A0-BABE-366FFCAED746}">
      <dgm:prSet/>
      <dgm:spPr/>
      <dgm:t>
        <a:bodyPr/>
        <a:lstStyle/>
        <a:p>
          <a:endParaRPr lang="en-US"/>
        </a:p>
      </dgm:t>
    </dgm:pt>
    <dgm:pt modelId="{7E3D9122-7395-8442-971E-89193E53486A}" type="pres">
      <dgm:prSet presAssocID="{9B8202ED-9FCF-4493-8C8A-BA41E31CB43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CE92B3C-02C1-A247-8EEE-8912A08A2569}" type="pres">
      <dgm:prSet presAssocID="{FE742351-0D50-41FB-B454-7953FF9C4E3F}" presName="node" presStyleLbl="node1" presStyleIdx="0" presStyleCnt="2" custScaleX="14778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1E5460-988E-ED46-92B3-683748172746}" type="pres">
      <dgm:prSet presAssocID="{A710C7CF-6770-49AE-99F6-2D05AEF0A1D5}" presName="sibTrans" presStyleCnt="0"/>
      <dgm:spPr/>
    </dgm:pt>
    <dgm:pt modelId="{00488FDB-3E5D-064F-A7DA-E50B08F54E9E}" type="pres">
      <dgm:prSet presAssocID="{BEE4E779-083A-4121-ABCB-406EDE542948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598009E-7163-9F42-8468-87ECBDA0FD04}" type="presOf" srcId="{9EA3C00E-C42B-4963-BE74-E051F8F1240B}" destId="{00488FDB-3E5D-064F-A7DA-E50B08F54E9E}" srcOrd="0" destOrd="1" presId="urn:microsoft.com/office/officeart/2005/8/layout/hList6"/>
    <dgm:cxn modelId="{A3D4AB6E-E958-2440-9D6E-51BA094A9817}" type="presOf" srcId="{D5171F0E-E024-4C09-B5E6-865BEB856EE9}" destId="{2CE92B3C-02C1-A247-8EEE-8912A08A2569}" srcOrd="0" destOrd="2" presId="urn:microsoft.com/office/officeart/2005/8/layout/hList6"/>
    <dgm:cxn modelId="{B408EC79-B54C-084C-87B5-26FB3DA6B5F1}" type="presOf" srcId="{225AA4B0-3321-4C86-827A-BF390FC35221}" destId="{2CE92B3C-02C1-A247-8EEE-8912A08A2569}" srcOrd="0" destOrd="1" presId="urn:microsoft.com/office/officeart/2005/8/layout/hList6"/>
    <dgm:cxn modelId="{9BC363BE-1CF4-4941-83F1-791E0CCC7AFC}" srcId="{9B8202ED-9FCF-4493-8C8A-BA41E31CB430}" destId="{BEE4E779-083A-4121-ABCB-406EDE542948}" srcOrd="1" destOrd="0" parTransId="{8C9C1A17-0039-4677-8712-1CC018E9BB8E}" sibTransId="{10EC9968-DF87-43E3-B2AD-D1F2B2C4C81A}"/>
    <dgm:cxn modelId="{28A7FF83-185C-4E5D-8D87-047B6FCB4B6E}" srcId="{BEE4E779-083A-4121-ABCB-406EDE542948}" destId="{9EA3C00E-C42B-4963-BE74-E051F8F1240B}" srcOrd="0" destOrd="0" parTransId="{B5E74867-DE66-44F4-87D0-B95778C31E76}" sibTransId="{F28EBB85-267D-4B57-ABE1-DDA6D0F6B906}"/>
    <dgm:cxn modelId="{905BE60D-6FB8-FB4E-AC20-1812489A662C}" type="presOf" srcId="{BEE4E779-083A-4121-ABCB-406EDE542948}" destId="{00488FDB-3E5D-064F-A7DA-E50B08F54E9E}" srcOrd="0" destOrd="0" presId="urn:microsoft.com/office/officeart/2005/8/layout/hList6"/>
    <dgm:cxn modelId="{2B8C2EBF-B56C-AA47-ADA4-8F6DD1FFD640}" type="presOf" srcId="{FE742351-0D50-41FB-B454-7953FF9C4E3F}" destId="{2CE92B3C-02C1-A247-8EEE-8912A08A2569}" srcOrd="0" destOrd="0" presId="urn:microsoft.com/office/officeart/2005/8/layout/hList6"/>
    <dgm:cxn modelId="{088F61B5-BA52-41A0-BABE-366FFCAED746}" srcId="{BEE4E779-083A-4121-ABCB-406EDE542948}" destId="{FB4A6E04-997D-4462-89EB-B8A90DA1E680}" srcOrd="1" destOrd="0" parTransId="{50771D6E-B78A-44AD-BE8E-E115A3F54A2C}" sibTransId="{C736C8D4-4AC0-4FBD-9866-0B20EA1EC992}"/>
    <dgm:cxn modelId="{62F28010-D2FB-4CED-BE0A-AEB1990B2106}" srcId="{9B8202ED-9FCF-4493-8C8A-BA41E31CB430}" destId="{FE742351-0D50-41FB-B454-7953FF9C4E3F}" srcOrd="0" destOrd="0" parTransId="{6E4B11E0-0E1C-45AE-B17B-1D0E9E86C79E}" sibTransId="{A710C7CF-6770-49AE-99F6-2D05AEF0A1D5}"/>
    <dgm:cxn modelId="{BDB2204D-B381-9C4A-A10D-94CE05C9D56A}" type="presOf" srcId="{FB4A6E04-997D-4462-89EB-B8A90DA1E680}" destId="{00488FDB-3E5D-064F-A7DA-E50B08F54E9E}" srcOrd="0" destOrd="2" presId="urn:microsoft.com/office/officeart/2005/8/layout/hList6"/>
    <dgm:cxn modelId="{93B5601F-AE93-48B6-85CF-47FC3444ECD0}" srcId="{FE742351-0D50-41FB-B454-7953FF9C4E3F}" destId="{225AA4B0-3321-4C86-827A-BF390FC35221}" srcOrd="0" destOrd="0" parTransId="{2B7C30F1-C7A4-4861-AD85-A5932F5BDF39}" sibTransId="{8A6EA998-359B-4090-B401-49D16E87949D}"/>
    <dgm:cxn modelId="{DD6234B6-A4B7-4447-9A74-05CA9DD15FD0}" type="presOf" srcId="{9B8202ED-9FCF-4493-8C8A-BA41E31CB430}" destId="{7E3D9122-7395-8442-971E-89193E53486A}" srcOrd="0" destOrd="0" presId="urn:microsoft.com/office/officeart/2005/8/layout/hList6"/>
    <dgm:cxn modelId="{42C654C8-F1CA-47C4-B1B3-35C4B52B57EB}" srcId="{FE742351-0D50-41FB-B454-7953FF9C4E3F}" destId="{D5171F0E-E024-4C09-B5E6-865BEB856EE9}" srcOrd="1" destOrd="0" parTransId="{54D1DDA6-C913-46B3-B46C-E7306976085B}" sibTransId="{07E7D16E-1208-426D-B507-1BD16ED392C6}"/>
    <dgm:cxn modelId="{394CDA35-A1AC-7B42-91EE-E9697B477A0E}" type="presParOf" srcId="{7E3D9122-7395-8442-971E-89193E53486A}" destId="{2CE92B3C-02C1-A247-8EEE-8912A08A2569}" srcOrd="0" destOrd="0" presId="urn:microsoft.com/office/officeart/2005/8/layout/hList6"/>
    <dgm:cxn modelId="{51B752BD-F972-6E48-BA18-93EFFA55C077}" type="presParOf" srcId="{7E3D9122-7395-8442-971E-89193E53486A}" destId="{411E5460-988E-ED46-92B3-683748172746}" srcOrd="1" destOrd="0" presId="urn:microsoft.com/office/officeart/2005/8/layout/hList6"/>
    <dgm:cxn modelId="{97CB0A3D-D80B-2642-969D-92B9B51B8D51}" type="presParOf" srcId="{7E3D9122-7395-8442-971E-89193E53486A}" destId="{00488FDB-3E5D-064F-A7DA-E50B08F54E9E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F4C913-39EF-433B-B81C-1F039DB29179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95C9AF1-7D93-4BC0-A9AC-E42D61D03152}">
      <dgm:prSet custT="1"/>
      <dgm:spPr/>
      <dgm:t>
        <a:bodyPr/>
        <a:lstStyle/>
        <a:p>
          <a:r>
            <a:rPr lang="fr-FR" sz="2800" b="1" dirty="0"/>
            <a:t>La nécessité de critères objectifs </a:t>
          </a:r>
          <a:r>
            <a:rPr lang="fr-FR" sz="2800" dirty="0"/>
            <a:t>: </a:t>
          </a:r>
        </a:p>
        <a:p>
          <a:r>
            <a:rPr lang="fr-FR" sz="2400" dirty="0"/>
            <a:t>titres, expérience etc.</a:t>
          </a:r>
        </a:p>
      </dgm:t>
    </dgm:pt>
    <dgm:pt modelId="{514B3F61-4B96-40D5-A544-D16AAD2ED2D5}" type="parTrans" cxnId="{7A6EFF41-341F-4F2E-80FD-7C8847101E4E}">
      <dgm:prSet/>
      <dgm:spPr/>
      <dgm:t>
        <a:bodyPr/>
        <a:lstStyle/>
        <a:p>
          <a:endParaRPr lang="en-US"/>
        </a:p>
      </dgm:t>
    </dgm:pt>
    <dgm:pt modelId="{E22B20C2-E179-4E9C-AD0C-CC0B4408AA70}" type="sibTrans" cxnId="{7A6EFF41-341F-4F2E-80FD-7C8847101E4E}">
      <dgm:prSet/>
      <dgm:spPr/>
      <dgm:t>
        <a:bodyPr/>
        <a:lstStyle/>
        <a:p>
          <a:endParaRPr lang="en-US"/>
        </a:p>
      </dgm:t>
    </dgm:pt>
    <dgm:pt modelId="{890D2D9C-453C-460F-90C6-A888A3B45092}">
      <dgm:prSet custT="1"/>
      <dgm:spPr/>
      <dgm:t>
        <a:bodyPr/>
        <a:lstStyle/>
        <a:p>
          <a:r>
            <a:rPr lang="fr-FR" sz="2800" b="1" dirty="0"/>
            <a:t>Les principaux canaux d’information</a:t>
          </a:r>
          <a:r>
            <a:rPr lang="fr-FR" sz="2800" dirty="0"/>
            <a:t>: </a:t>
          </a:r>
        </a:p>
        <a:p>
          <a:r>
            <a:rPr lang="fr-FR" sz="2400" dirty="0"/>
            <a:t>consulat, conseillers consulaires, communauté scolaire (enseignants, parents etc.) etc.</a:t>
          </a:r>
          <a:endParaRPr lang="en-US" sz="2400" dirty="0"/>
        </a:p>
      </dgm:t>
    </dgm:pt>
    <dgm:pt modelId="{50FA750E-457B-4540-8322-F9B7A935E31D}" type="parTrans" cxnId="{1341D645-7551-4891-90F2-BD5F46F2F501}">
      <dgm:prSet/>
      <dgm:spPr/>
      <dgm:t>
        <a:bodyPr/>
        <a:lstStyle/>
        <a:p>
          <a:endParaRPr lang="en-US"/>
        </a:p>
      </dgm:t>
    </dgm:pt>
    <dgm:pt modelId="{884242CC-A494-40B6-921C-3FB56E799AAA}" type="sibTrans" cxnId="{1341D645-7551-4891-90F2-BD5F46F2F501}">
      <dgm:prSet/>
      <dgm:spPr/>
      <dgm:t>
        <a:bodyPr/>
        <a:lstStyle/>
        <a:p>
          <a:endParaRPr lang="en-US"/>
        </a:p>
      </dgm:t>
    </dgm:pt>
    <dgm:pt modelId="{FA7C6F9E-E239-4812-9E44-B4A4C41CFD6C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800" b="1" baseline="0" dirty="0"/>
            <a:t>Une </a:t>
          </a:r>
          <a:r>
            <a:rPr lang="en-US" sz="2800" b="1" baseline="0" dirty="0" err="1"/>
            <a:t>compétence</a:t>
          </a:r>
          <a:r>
            <a:rPr lang="en-US" sz="2800" b="1" baseline="0" dirty="0"/>
            <a:t> </a:t>
          </a:r>
          <a:r>
            <a:rPr lang="en-US" sz="2800" b="1" baseline="0" dirty="0" err="1"/>
            <a:t>confirmée</a:t>
          </a:r>
          <a:r>
            <a:rPr lang="en-US" sz="2800" baseline="0" dirty="0"/>
            <a:t> : </a:t>
          </a:r>
        </a:p>
        <a:p>
          <a:r>
            <a:rPr lang="en-US" sz="2400" baseline="0"/>
            <a:t>validation </a:t>
          </a:r>
          <a:r>
            <a:rPr lang="en-US" sz="2400" baseline="0" dirty="0"/>
            <a:t>par la commission EBEP et le CE</a:t>
          </a:r>
        </a:p>
        <a:p>
          <a:r>
            <a:rPr lang="en-US" sz="2400" baseline="0" dirty="0" err="1"/>
            <a:t>nécessaire</a:t>
          </a:r>
          <a:r>
            <a:rPr lang="en-US" sz="2400" baseline="0" dirty="0"/>
            <a:t> </a:t>
          </a:r>
          <a:r>
            <a:rPr lang="en-US" sz="2400" baseline="0" dirty="0" err="1"/>
            <a:t>évaluation</a:t>
          </a:r>
          <a:r>
            <a:rPr lang="en-US" sz="2400" baseline="0" dirty="0"/>
            <a:t> </a:t>
          </a:r>
          <a:r>
            <a:rPr lang="en-US" sz="2400" baseline="0" dirty="0" err="1"/>
            <a:t>annuelle</a:t>
          </a:r>
          <a:r>
            <a:rPr lang="en-US" sz="2400" baseline="0" dirty="0"/>
            <a:t> des </a:t>
          </a:r>
          <a:r>
            <a:rPr lang="en-US" sz="2400" baseline="0" dirty="0" err="1"/>
            <a:t>intervenants</a:t>
          </a:r>
          <a:endParaRPr lang="en-US" sz="2400" dirty="0"/>
        </a:p>
      </dgm:t>
    </dgm:pt>
    <dgm:pt modelId="{FDC033B9-6682-4EF6-ADB2-23FF66232ED4}" type="parTrans" cxnId="{1416A3DD-A2B9-496B-B851-BA8EEE9A92CE}">
      <dgm:prSet/>
      <dgm:spPr/>
      <dgm:t>
        <a:bodyPr/>
        <a:lstStyle/>
        <a:p>
          <a:endParaRPr lang="en-US"/>
        </a:p>
      </dgm:t>
    </dgm:pt>
    <dgm:pt modelId="{D40F9AD9-B55E-4C7C-9313-26E42F8552B0}" type="sibTrans" cxnId="{1416A3DD-A2B9-496B-B851-BA8EEE9A92CE}">
      <dgm:prSet/>
      <dgm:spPr/>
      <dgm:t>
        <a:bodyPr/>
        <a:lstStyle/>
        <a:p>
          <a:endParaRPr lang="en-US"/>
        </a:p>
      </dgm:t>
    </dgm:pt>
    <dgm:pt modelId="{525119F6-D42C-1847-AD34-23BA7229F6A8}" type="pres">
      <dgm:prSet presAssocID="{E7F4C913-39EF-433B-B81C-1F039DB2917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CE4105D-7EE6-5E42-B529-65B915385850}" type="pres">
      <dgm:prSet presAssocID="{795C9AF1-7D93-4BC0-A9AC-E42D61D03152}" presName="parentLin" presStyleCnt="0"/>
      <dgm:spPr/>
    </dgm:pt>
    <dgm:pt modelId="{8C00C936-7A1F-B649-9ED4-7A8D19B2BF19}" type="pres">
      <dgm:prSet presAssocID="{795C9AF1-7D93-4BC0-A9AC-E42D61D03152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7848FBC8-CB77-064E-B102-50FA5C482107}" type="pres">
      <dgm:prSet presAssocID="{795C9AF1-7D93-4BC0-A9AC-E42D61D03152}" presName="parentText" presStyleLbl="node1" presStyleIdx="0" presStyleCnt="3" custScaleX="140052" custScaleY="53060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50D2DE-CA9A-8745-8247-E1D575725F2D}" type="pres">
      <dgm:prSet presAssocID="{795C9AF1-7D93-4BC0-A9AC-E42D61D03152}" presName="negativeSpace" presStyleCnt="0"/>
      <dgm:spPr/>
    </dgm:pt>
    <dgm:pt modelId="{13DD124E-DC55-BA4B-ADA9-A6A6B85D2B85}" type="pres">
      <dgm:prSet presAssocID="{795C9AF1-7D93-4BC0-A9AC-E42D61D03152}" presName="childText" presStyleLbl="conFgAcc1" presStyleIdx="0" presStyleCnt="3" custScaleX="91049" custScaleY="18143">
        <dgm:presLayoutVars>
          <dgm:bulletEnabled val="1"/>
        </dgm:presLayoutVars>
      </dgm:prSet>
      <dgm:spPr/>
    </dgm:pt>
    <dgm:pt modelId="{CA03E79D-99BB-2E4E-B787-E07811F6BA78}" type="pres">
      <dgm:prSet presAssocID="{E22B20C2-E179-4E9C-AD0C-CC0B4408AA70}" presName="spaceBetweenRectangles" presStyleCnt="0"/>
      <dgm:spPr/>
    </dgm:pt>
    <dgm:pt modelId="{D559CA62-24EE-3A4F-9AE4-6A8286E839E4}" type="pres">
      <dgm:prSet presAssocID="{890D2D9C-453C-460F-90C6-A888A3B45092}" presName="parentLin" presStyleCnt="0"/>
      <dgm:spPr/>
    </dgm:pt>
    <dgm:pt modelId="{ADC3B0A2-B47A-704A-9F75-8959FFE534E9}" type="pres">
      <dgm:prSet presAssocID="{890D2D9C-453C-460F-90C6-A888A3B45092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E0895EDC-DD58-8F49-B5F6-8D2A1415A279}" type="pres">
      <dgm:prSet presAssocID="{890D2D9C-453C-460F-90C6-A888A3B45092}" presName="parentText" presStyleLbl="node1" presStyleIdx="1" presStyleCnt="3" custScaleX="142997" custScaleY="618912" custLinFactNeighborX="-7461" custLinFactNeighborY="1460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6ADD6C-8CCC-6C4F-8328-CB3C999D80B5}" type="pres">
      <dgm:prSet presAssocID="{890D2D9C-453C-460F-90C6-A888A3B45092}" presName="negativeSpace" presStyleCnt="0"/>
      <dgm:spPr/>
    </dgm:pt>
    <dgm:pt modelId="{EF070B47-3311-E348-8AFF-E9DDA2C07194}" type="pres">
      <dgm:prSet presAssocID="{890D2D9C-453C-460F-90C6-A888A3B45092}" presName="childText" presStyleLbl="conFgAcc1" presStyleIdx="1" presStyleCnt="3" custScaleX="92216" custScaleY="18143">
        <dgm:presLayoutVars>
          <dgm:bulletEnabled val="1"/>
        </dgm:presLayoutVars>
      </dgm:prSet>
      <dgm:spPr/>
    </dgm:pt>
    <dgm:pt modelId="{46E2067E-0D49-B640-B7DA-86C7877D65E9}" type="pres">
      <dgm:prSet presAssocID="{884242CC-A494-40B6-921C-3FB56E799AAA}" presName="spaceBetweenRectangles" presStyleCnt="0"/>
      <dgm:spPr/>
    </dgm:pt>
    <dgm:pt modelId="{63CDD5DB-3323-274B-890C-B03998E4D9D0}" type="pres">
      <dgm:prSet presAssocID="{FA7C6F9E-E239-4812-9E44-B4A4C41CFD6C}" presName="parentLin" presStyleCnt="0"/>
      <dgm:spPr/>
    </dgm:pt>
    <dgm:pt modelId="{73A948CF-DCC6-9F40-9F88-E869003DF3D1}" type="pres">
      <dgm:prSet presAssocID="{FA7C6F9E-E239-4812-9E44-B4A4C41CFD6C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0DDD5BA3-6869-C643-ACD5-830811E193D9}" type="pres">
      <dgm:prSet presAssocID="{FA7C6F9E-E239-4812-9E44-B4A4C41CFD6C}" presName="parentText" presStyleLbl="node1" presStyleIdx="2" presStyleCnt="3" custAng="0" custScaleX="142997" custScaleY="60674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714012-2E98-4745-8F7A-7903F7645127}" type="pres">
      <dgm:prSet presAssocID="{FA7C6F9E-E239-4812-9E44-B4A4C41CFD6C}" presName="negativeSpace" presStyleCnt="0"/>
      <dgm:spPr/>
    </dgm:pt>
    <dgm:pt modelId="{03621548-18F6-FC42-9587-9D14D536619B}" type="pres">
      <dgm:prSet presAssocID="{FA7C6F9E-E239-4812-9E44-B4A4C41CFD6C}" presName="childText" presStyleLbl="conFgAcc1" presStyleIdx="2" presStyleCnt="3" custFlipVert="0" custScaleX="70857" custScaleY="16494">
        <dgm:presLayoutVars>
          <dgm:bulletEnabled val="1"/>
        </dgm:presLayoutVars>
      </dgm:prSet>
      <dgm:spPr/>
    </dgm:pt>
  </dgm:ptLst>
  <dgm:cxnLst>
    <dgm:cxn modelId="{1341D645-7551-4891-90F2-BD5F46F2F501}" srcId="{E7F4C913-39EF-433B-B81C-1F039DB29179}" destId="{890D2D9C-453C-460F-90C6-A888A3B45092}" srcOrd="1" destOrd="0" parTransId="{50FA750E-457B-4540-8322-F9B7A935E31D}" sibTransId="{884242CC-A494-40B6-921C-3FB56E799AAA}"/>
    <dgm:cxn modelId="{7A6EFF41-341F-4F2E-80FD-7C8847101E4E}" srcId="{E7F4C913-39EF-433B-B81C-1F039DB29179}" destId="{795C9AF1-7D93-4BC0-A9AC-E42D61D03152}" srcOrd="0" destOrd="0" parTransId="{514B3F61-4B96-40D5-A544-D16AAD2ED2D5}" sibTransId="{E22B20C2-E179-4E9C-AD0C-CC0B4408AA70}"/>
    <dgm:cxn modelId="{7039C201-8F4C-BE44-857E-BFEF0E2ECF01}" type="presOf" srcId="{890D2D9C-453C-460F-90C6-A888A3B45092}" destId="{ADC3B0A2-B47A-704A-9F75-8959FFE534E9}" srcOrd="0" destOrd="0" presId="urn:microsoft.com/office/officeart/2005/8/layout/list1"/>
    <dgm:cxn modelId="{1630B46E-BB82-E74F-9573-1B87B8EA39D5}" type="presOf" srcId="{FA7C6F9E-E239-4812-9E44-B4A4C41CFD6C}" destId="{0DDD5BA3-6869-C643-ACD5-830811E193D9}" srcOrd="1" destOrd="0" presId="urn:microsoft.com/office/officeart/2005/8/layout/list1"/>
    <dgm:cxn modelId="{6F866DFB-807B-004B-A1F8-0AB8CE932B6E}" type="presOf" srcId="{795C9AF1-7D93-4BC0-A9AC-E42D61D03152}" destId="{8C00C936-7A1F-B649-9ED4-7A8D19B2BF19}" srcOrd="0" destOrd="0" presId="urn:microsoft.com/office/officeart/2005/8/layout/list1"/>
    <dgm:cxn modelId="{A6D0CC1D-78F2-2C46-926B-60860EB14FA6}" type="presOf" srcId="{FA7C6F9E-E239-4812-9E44-B4A4C41CFD6C}" destId="{73A948CF-DCC6-9F40-9F88-E869003DF3D1}" srcOrd="0" destOrd="0" presId="urn:microsoft.com/office/officeart/2005/8/layout/list1"/>
    <dgm:cxn modelId="{FCE84CC3-4ECE-994B-8E93-1BFFFBC2227E}" type="presOf" srcId="{E7F4C913-39EF-433B-B81C-1F039DB29179}" destId="{525119F6-D42C-1847-AD34-23BA7229F6A8}" srcOrd="0" destOrd="0" presId="urn:microsoft.com/office/officeart/2005/8/layout/list1"/>
    <dgm:cxn modelId="{1416A3DD-A2B9-496B-B851-BA8EEE9A92CE}" srcId="{E7F4C913-39EF-433B-B81C-1F039DB29179}" destId="{FA7C6F9E-E239-4812-9E44-B4A4C41CFD6C}" srcOrd="2" destOrd="0" parTransId="{FDC033B9-6682-4EF6-ADB2-23FF66232ED4}" sibTransId="{D40F9AD9-B55E-4C7C-9313-26E42F8552B0}"/>
    <dgm:cxn modelId="{7C20D8DA-2C77-A743-906A-06E7CEABE595}" type="presOf" srcId="{795C9AF1-7D93-4BC0-A9AC-E42D61D03152}" destId="{7848FBC8-CB77-064E-B102-50FA5C482107}" srcOrd="1" destOrd="0" presId="urn:microsoft.com/office/officeart/2005/8/layout/list1"/>
    <dgm:cxn modelId="{33B0CBEE-B406-8645-A9E2-46B68CBF880A}" type="presOf" srcId="{890D2D9C-453C-460F-90C6-A888A3B45092}" destId="{E0895EDC-DD58-8F49-B5F6-8D2A1415A279}" srcOrd="1" destOrd="0" presId="urn:microsoft.com/office/officeart/2005/8/layout/list1"/>
    <dgm:cxn modelId="{A530DC0C-3AD9-3B4C-9BD1-6119081185F0}" type="presParOf" srcId="{525119F6-D42C-1847-AD34-23BA7229F6A8}" destId="{3CE4105D-7EE6-5E42-B529-65B915385850}" srcOrd="0" destOrd="0" presId="urn:microsoft.com/office/officeart/2005/8/layout/list1"/>
    <dgm:cxn modelId="{9BA6D9DD-975D-3C43-9612-888E2BF2B794}" type="presParOf" srcId="{3CE4105D-7EE6-5E42-B529-65B915385850}" destId="{8C00C936-7A1F-B649-9ED4-7A8D19B2BF19}" srcOrd="0" destOrd="0" presId="urn:microsoft.com/office/officeart/2005/8/layout/list1"/>
    <dgm:cxn modelId="{0A6CED93-5FF7-D349-A283-9A3D9FE10E6F}" type="presParOf" srcId="{3CE4105D-7EE6-5E42-B529-65B915385850}" destId="{7848FBC8-CB77-064E-B102-50FA5C482107}" srcOrd="1" destOrd="0" presId="urn:microsoft.com/office/officeart/2005/8/layout/list1"/>
    <dgm:cxn modelId="{8D969ECC-75D2-D946-BA79-24714552A04F}" type="presParOf" srcId="{525119F6-D42C-1847-AD34-23BA7229F6A8}" destId="{9150D2DE-CA9A-8745-8247-E1D575725F2D}" srcOrd="1" destOrd="0" presId="urn:microsoft.com/office/officeart/2005/8/layout/list1"/>
    <dgm:cxn modelId="{F32C5125-6E4C-B14C-8899-3E6BA4ACAE4C}" type="presParOf" srcId="{525119F6-D42C-1847-AD34-23BA7229F6A8}" destId="{13DD124E-DC55-BA4B-ADA9-A6A6B85D2B85}" srcOrd="2" destOrd="0" presId="urn:microsoft.com/office/officeart/2005/8/layout/list1"/>
    <dgm:cxn modelId="{514F0B11-17D1-AD4C-911B-85126B77E830}" type="presParOf" srcId="{525119F6-D42C-1847-AD34-23BA7229F6A8}" destId="{CA03E79D-99BB-2E4E-B787-E07811F6BA78}" srcOrd="3" destOrd="0" presId="urn:microsoft.com/office/officeart/2005/8/layout/list1"/>
    <dgm:cxn modelId="{25DA1A5D-ECE4-8148-9EE7-0A4018F69A5A}" type="presParOf" srcId="{525119F6-D42C-1847-AD34-23BA7229F6A8}" destId="{D559CA62-24EE-3A4F-9AE4-6A8286E839E4}" srcOrd="4" destOrd="0" presId="urn:microsoft.com/office/officeart/2005/8/layout/list1"/>
    <dgm:cxn modelId="{5AAD171E-AACF-4C4C-8343-1326A6B9C60F}" type="presParOf" srcId="{D559CA62-24EE-3A4F-9AE4-6A8286E839E4}" destId="{ADC3B0A2-B47A-704A-9F75-8959FFE534E9}" srcOrd="0" destOrd="0" presId="urn:microsoft.com/office/officeart/2005/8/layout/list1"/>
    <dgm:cxn modelId="{130E66F6-0FC7-494C-9227-481EB8770E03}" type="presParOf" srcId="{D559CA62-24EE-3A4F-9AE4-6A8286E839E4}" destId="{E0895EDC-DD58-8F49-B5F6-8D2A1415A279}" srcOrd="1" destOrd="0" presId="urn:microsoft.com/office/officeart/2005/8/layout/list1"/>
    <dgm:cxn modelId="{730C47FE-E29E-C14E-8B90-3536E46C9F61}" type="presParOf" srcId="{525119F6-D42C-1847-AD34-23BA7229F6A8}" destId="{066ADD6C-8CCC-6C4F-8328-CB3C999D80B5}" srcOrd="5" destOrd="0" presId="urn:microsoft.com/office/officeart/2005/8/layout/list1"/>
    <dgm:cxn modelId="{23946027-C554-9344-92E5-F1FEC8F20D2D}" type="presParOf" srcId="{525119F6-D42C-1847-AD34-23BA7229F6A8}" destId="{EF070B47-3311-E348-8AFF-E9DDA2C07194}" srcOrd="6" destOrd="0" presId="urn:microsoft.com/office/officeart/2005/8/layout/list1"/>
    <dgm:cxn modelId="{566197ED-3E2C-6F48-A1B2-0FE224B16867}" type="presParOf" srcId="{525119F6-D42C-1847-AD34-23BA7229F6A8}" destId="{46E2067E-0D49-B640-B7DA-86C7877D65E9}" srcOrd="7" destOrd="0" presId="urn:microsoft.com/office/officeart/2005/8/layout/list1"/>
    <dgm:cxn modelId="{A6DE18F2-70DA-B644-9BE8-C4CDE557C636}" type="presParOf" srcId="{525119F6-D42C-1847-AD34-23BA7229F6A8}" destId="{63CDD5DB-3323-274B-890C-B03998E4D9D0}" srcOrd="8" destOrd="0" presId="urn:microsoft.com/office/officeart/2005/8/layout/list1"/>
    <dgm:cxn modelId="{C17EFEC8-D723-D841-B90F-F17BF6EA6101}" type="presParOf" srcId="{63CDD5DB-3323-274B-890C-B03998E4D9D0}" destId="{73A948CF-DCC6-9F40-9F88-E869003DF3D1}" srcOrd="0" destOrd="0" presId="urn:microsoft.com/office/officeart/2005/8/layout/list1"/>
    <dgm:cxn modelId="{95607C04-1ACD-354D-8CBF-E7F277F02CF9}" type="presParOf" srcId="{63CDD5DB-3323-274B-890C-B03998E4D9D0}" destId="{0DDD5BA3-6869-C643-ACD5-830811E193D9}" srcOrd="1" destOrd="0" presId="urn:microsoft.com/office/officeart/2005/8/layout/list1"/>
    <dgm:cxn modelId="{E58A1F6D-E15A-BA41-983A-96999E4BFB0E}" type="presParOf" srcId="{525119F6-D42C-1847-AD34-23BA7229F6A8}" destId="{C6714012-2E98-4745-8F7A-7903F7645127}" srcOrd="9" destOrd="0" presId="urn:microsoft.com/office/officeart/2005/8/layout/list1"/>
    <dgm:cxn modelId="{C0A92BA6-3004-3347-80B2-CEB8513995AB}" type="presParOf" srcId="{525119F6-D42C-1847-AD34-23BA7229F6A8}" destId="{03621548-18F6-FC42-9587-9D14D536619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77A7F29-863A-4BAD-B485-5AF7AF015F38}" type="doc">
      <dgm:prSet loTypeId="urn:microsoft.com/office/officeart/2005/8/layout/vList5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17CFD4A-7B44-4296-90AB-B0FD564FE42B}">
      <dgm:prSet/>
      <dgm:spPr/>
      <dgm:t>
        <a:bodyPr/>
        <a:lstStyle/>
        <a:p>
          <a:r>
            <a:rPr lang="fr-FR" dirty="0"/>
            <a:t>Des outils à faire vivre</a:t>
          </a:r>
          <a:endParaRPr lang="en-US" dirty="0"/>
        </a:p>
      </dgm:t>
    </dgm:pt>
    <dgm:pt modelId="{7D193F04-1D44-43FB-BD4A-B11EF392B4BA}" type="parTrans" cxnId="{7D711920-84F1-4CA5-9837-B6AE3F01A4E6}">
      <dgm:prSet/>
      <dgm:spPr/>
      <dgm:t>
        <a:bodyPr/>
        <a:lstStyle/>
        <a:p>
          <a:endParaRPr lang="en-US"/>
        </a:p>
      </dgm:t>
    </dgm:pt>
    <dgm:pt modelId="{32176C74-76F5-45BA-9B2A-18BF6E0FE3EA}" type="sibTrans" cxnId="{7D711920-84F1-4CA5-9837-B6AE3F01A4E6}">
      <dgm:prSet/>
      <dgm:spPr/>
      <dgm:t>
        <a:bodyPr/>
        <a:lstStyle/>
        <a:p>
          <a:endParaRPr lang="en-US"/>
        </a:p>
      </dgm:t>
    </dgm:pt>
    <dgm:pt modelId="{A5D460ED-E826-4867-8C1F-19D910F266AE}">
      <dgm:prSet custT="1"/>
      <dgm:spPr/>
      <dgm:t>
        <a:bodyPr/>
        <a:lstStyle/>
        <a:p>
          <a:r>
            <a:rPr lang="fr-FR" sz="2400" dirty="0"/>
            <a:t>Etablir un annuaire « indicatif » de professionnels (en lien avec le consulat?)</a:t>
          </a:r>
          <a:endParaRPr lang="en-US" sz="2400" dirty="0"/>
        </a:p>
      </dgm:t>
    </dgm:pt>
    <dgm:pt modelId="{AB891F43-0035-4BE2-B5B8-4D78A9147005}" type="parTrans" cxnId="{2D69FC58-E2C8-42D3-A7E1-2882BA3BBB2A}">
      <dgm:prSet/>
      <dgm:spPr/>
      <dgm:t>
        <a:bodyPr/>
        <a:lstStyle/>
        <a:p>
          <a:endParaRPr lang="en-US"/>
        </a:p>
      </dgm:t>
    </dgm:pt>
    <dgm:pt modelId="{1A192E8C-9EF3-4291-8CF3-1AA9BD0E58D0}" type="sibTrans" cxnId="{2D69FC58-E2C8-42D3-A7E1-2882BA3BBB2A}">
      <dgm:prSet/>
      <dgm:spPr/>
      <dgm:t>
        <a:bodyPr/>
        <a:lstStyle/>
        <a:p>
          <a:endParaRPr lang="en-US"/>
        </a:p>
      </dgm:t>
    </dgm:pt>
    <dgm:pt modelId="{1ED37B22-32F8-47F8-A833-56933CBF5CFE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FR" dirty="0"/>
            <a:t>Communiquer</a:t>
          </a:r>
        </a:p>
        <a:p>
          <a:r>
            <a:rPr lang="fr-FR" dirty="0"/>
            <a:t>largement</a:t>
          </a:r>
          <a:endParaRPr lang="en-US" dirty="0"/>
        </a:p>
      </dgm:t>
    </dgm:pt>
    <dgm:pt modelId="{6CA63F1E-A884-46C1-B0D2-27887D017075}" type="parTrans" cxnId="{F57F2385-F0FB-470C-9F32-90643DB52272}">
      <dgm:prSet/>
      <dgm:spPr/>
      <dgm:t>
        <a:bodyPr/>
        <a:lstStyle/>
        <a:p>
          <a:endParaRPr lang="en-US"/>
        </a:p>
      </dgm:t>
    </dgm:pt>
    <dgm:pt modelId="{4B9829A5-BE66-4F17-A45B-18A97C06EF72}" type="sibTrans" cxnId="{F57F2385-F0FB-470C-9F32-90643DB52272}">
      <dgm:prSet/>
      <dgm:spPr/>
      <dgm:t>
        <a:bodyPr/>
        <a:lstStyle/>
        <a:p>
          <a:endParaRPr lang="en-US"/>
        </a:p>
      </dgm:t>
    </dgm:pt>
    <dgm:pt modelId="{C11676CA-D40D-42F6-B876-37E73AFCDAB0}">
      <dgm:prSet custT="1"/>
      <dgm:spPr/>
      <dgm:t>
        <a:bodyPr/>
        <a:lstStyle/>
        <a:p>
          <a:r>
            <a:rPr lang="fr-FR" sz="2400"/>
            <a:t>Aux enseignants</a:t>
          </a:r>
          <a:endParaRPr lang="en-US" sz="2400" dirty="0"/>
        </a:p>
      </dgm:t>
    </dgm:pt>
    <dgm:pt modelId="{C3A1C559-EB1A-4EE4-AA08-AADCF2EB601F}" type="parTrans" cxnId="{CB11AE1C-C8D2-448A-BF2C-84E8568233F6}">
      <dgm:prSet/>
      <dgm:spPr/>
      <dgm:t>
        <a:bodyPr/>
        <a:lstStyle/>
        <a:p>
          <a:endParaRPr lang="en-US"/>
        </a:p>
      </dgm:t>
    </dgm:pt>
    <dgm:pt modelId="{E066FFD3-F79C-402D-9B2F-A01457DA4194}" type="sibTrans" cxnId="{CB11AE1C-C8D2-448A-BF2C-84E8568233F6}">
      <dgm:prSet/>
      <dgm:spPr/>
      <dgm:t>
        <a:bodyPr/>
        <a:lstStyle/>
        <a:p>
          <a:endParaRPr lang="en-US"/>
        </a:p>
      </dgm:t>
    </dgm:pt>
    <dgm:pt modelId="{6FD633AC-1835-4AC3-B90C-467329E354F9}">
      <dgm:prSet custT="1"/>
      <dgm:spPr/>
      <dgm:t>
        <a:bodyPr/>
        <a:lstStyle/>
        <a:p>
          <a:r>
            <a:rPr lang="fr-FR" sz="2400"/>
            <a:t>A tout le personnel et notamment les CPE, le service santé</a:t>
          </a:r>
          <a:endParaRPr lang="en-US" sz="2400" dirty="0"/>
        </a:p>
      </dgm:t>
    </dgm:pt>
    <dgm:pt modelId="{884970A2-5D5E-49CB-8008-9D707E5A80DE}" type="parTrans" cxnId="{55FD1C67-7C55-44B9-836E-703E7BDD6B5E}">
      <dgm:prSet/>
      <dgm:spPr/>
      <dgm:t>
        <a:bodyPr/>
        <a:lstStyle/>
        <a:p>
          <a:endParaRPr lang="en-US"/>
        </a:p>
      </dgm:t>
    </dgm:pt>
    <dgm:pt modelId="{0E51DC04-F714-4A58-9BDF-058BFE954C2D}" type="sibTrans" cxnId="{55FD1C67-7C55-44B9-836E-703E7BDD6B5E}">
      <dgm:prSet/>
      <dgm:spPr/>
      <dgm:t>
        <a:bodyPr/>
        <a:lstStyle/>
        <a:p>
          <a:endParaRPr lang="en-US"/>
        </a:p>
      </dgm:t>
    </dgm:pt>
    <dgm:pt modelId="{DA76E933-F299-4A7B-BED2-9313F7F2A34A}">
      <dgm:prSet custT="1"/>
      <dgm:spPr/>
      <dgm:t>
        <a:bodyPr/>
        <a:lstStyle/>
        <a:p>
          <a:r>
            <a:rPr lang="fr-FR" sz="2400"/>
            <a:t>Aux familles </a:t>
          </a:r>
          <a:endParaRPr lang="en-US" sz="2400" dirty="0"/>
        </a:p>
      </dgm:t>
    </dgm:pt>
    <dgm:pt modelId="{D7C2F70E-2DFB-48B0-9FA5-4BD7CDD8E1AA}" type="parTrans" cxnId="{6CD1B1A7-2F65-4C47-B592-FA0983B48E03}">
      <dgm:prSet/>
      <dgm:spPr/>
      <dgm:t>
        <a:bodyPr/>
        <a:lstStyle/>
        <a:p>
          <a:endParaRPr lang="en-US"/>
        </a:p>
      </dgm:t>
    </dgm:pt>
    <dgm:pt modelId="{29B11D3B-A9C1-4ED2-A58D-557DA5F58FAF}" type="sibTrans" cxnId="{6CD1B1A7-2F65-4C47-B592-FA0983B48E03}">
      <dgm:prSet/>
      <dgm:spPr/>
      <dgm:t>
        <a:bodyPr/>
        <a:lstStyle/>
        <a:p>
          <a:endParaRPr lang="en-US"/>
        </a:p>
      </dgm:t>
    </dgm:pt>
    <dgm:pt modelId="{ECAC1515-6F08-43FB-82C7-1785EBFF4244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fr-FR" sz="2000" dirty="0"/>
            <a:t>Directement concernées ( lors de l’inscription dans l’établissement, au moment de la suspicion d’un trouble )</a:t>
          </a:r>
          <a:endParaRPr lang="en-US" sz="2000" dirty="0"/>
        </a:p>
      </dgm:t>
    </dgm:pt>
    <dgm:pt modelId="{2D472857-D94F-427F-8BD4-78EC7E35CD31}" type="parTrans" cxnId="{E0ABE378-7CB9-4B21-860F-D51C7321D9CC}">
      <dgm:prSet/>
      <dgm:spPr/>
      <dgm:t>
        <a:bodyPr/>
        <a:lstStyle/>
        <a:p>
          <a:endParaRPr lang="en-US"/>
        </a:p>
      </dgm:t>
    </dgm:pt>
    <dgm:pt modelId="{BD576E1F-A3D4-46D7-B7D5-B532F86CCF4C}" type="sibTrans" cxnId="{E0ABE378-7CB9-4B21-860F-D51C7321D9CC}">
      <dgm:prSet/>
      <dgm:spPr/>
      <dgm:t>
        <a:bodyPr/>
        <a:lstStyle/>
        <a:p>
          <a:endParaRPr lang="en-US"/>
        </a:p>
      </dgm:t>
    </dgm:pt>
    <dgm:pt modelId="{FA3D2502-F36A-4DA2-8F30-DB02C1B920BE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fr-FR" sz="2000" dirty="0"/>
            <a:t>Non concernées à ce stade ( journées de rentrée, site internet…)</a:t>
          </a:r>
          <a:endParaRPr lang="en-US" sz="2000" dirty="0"/>
        </a:p>
      </dgm:t>
    </dgm:pt>
    <dgm:pt modelId="{202DDE79-DF09-4543-9EE2-899246DAE605}" type="parTrans" cxnId="{726F6412-2301-48F5-B68D-B46E0060C173}">
      <dgm:prSet/>
      <dgm:spPr/>
      <dgm:t>
        <a:bodyPr/>
        <a:lstStyle/>
        <a:p>
          <a:endParaRPr lang="en-US"/>
        </a:p>
      </dgm:t>
    </dgm:pt>
    <dgm:pt modelId="{9D863E30-707C-4F1F-A7BC-D502E9810E8D}" type="sibTrans" cxnId="{726F6412-2301-48F5-B68D-B46E0060C173}">
      <dgm:prSet/>
      <dgm:spPr/>
      <dgm:t>
        <a:bodyPr/>
        <a:lstStyle/>
        <a:p>
          <a:endParaRPr lang="en-US"/>
        </a:p>
      </dgm:t>
    </dgm:pt>
    <dgm:pt modelId="{4B09CAA0-6405-B349-997B-F63BB7FC43F1}">
      <dgm:prSet custT="1"/>
      <dgm:spPr/>
      <dgm:t>
        <a:bodyPr/>
        <a:lstStyle/>
        <a:p>
          <a:r>
            <a:rPr lang="fr-FR" sz="2400" dirty="0"/>
            <a:t>Vis-à-vis de l’extérieur (journées portes-ouvertes, forum…)</a:t>
          </a:r>
          <a:endParaRPr lang="en-US" sz="2400" dirty="0"/>
        </a:p>
      </dgm:t>
    </dgm:pt>
    <dgm:pt modelId="{BCAC573C-3B75-434F-B4B7-497B4C378744}" type="parTrans" cxnId="{81BB0E0E-9380-DB48-80B6-5F1D5F6ABE14}">
      <dgm:prSet/>
      <dgm:spPr/>
      <dgm:t>
        <a:bodyPr/>
        <a:lstStyle/>
        <a:p>
          <a:endParaRPr lang="fr-FR"/>
        </a:p>
      </dgm:t>
    </dgm:pt>
    <dgm:pt modelId="{1E09CFE6-393C-DC4C-9988-1436A8ED16D6}" type="sibTrans" cxnId="{81BB0E0E-9380-DB48-80B6-5F1D5F6ABE14}">
      <dgm:prSet/>
      <dgm:spPr/>
      <dgm:t>
        <a:bodyPr/>
        <a:lstStyle/>
        <a:p>
          <a:endParaRPr lang="fr-FR"/>
        </a:p>
      </dgm:t>
    </dgm:pt>
    <dgm:pt modelId="{624FD7BD-D706-F84D-8F74-AB9613EBEE9B}">
      <dgm:prSet custT="1"/>
      <dgm:spPr/>
      <dgm:t>
        <a:bodyPr/>
        <a:lstStyle/>
        <a:p>
          <a:r>
            <a:rPr lang="fr-FR" sz="2400" dirty="0"/>
            <a:t>Mettre à disposition la liste des CRTA en France</a:t>
          </a:r>
          <a:endParaRPr lang="en-US" sz="2400" dirty="0"/>
        </a:p>
      </dgm:t>
    </dgm:pt>
    <dgm:pt modelId="{B2150D95-74F2-1647-A9F8-9001419C41B3}" type="parTrans" cxnId="{72246B7C-8CB8-3148-9456-79B277EC9862}">
      <dgm:prSet/>
      <dgm:spPr/>
      <dgm:t>
        <a:bodyPr/>
        <a:lstStyle/>
        <a:p>
          <a:endParaRPr lang="fr-FR"/>
        </a:p>
      </dgm:t>
    </dgm:pt>
    <dgm:pt modelId="{B850C6A7-00B5-6946-82DD-FD92462AF03F}" type="sibTrans" cxnId="{72246B7C-8CB8-3148-9456-79B277EC9862}">
      <dgm:prSet/>
      <dgm:spPr/>
      <dgm:t>
        <a:bodyPr/>
        <a:lstStyle/>
        <a:p>
          <a:endParaRPr lang="fr-FR"/>
        </a:p>
      </dgm:t>
    </dgm:pt>
    <dgm:pt modelId="{F45A16DC-421A-6245-8D71-D16DC0DF37E1}">
      <dgm:prSet custT="1"/>
      <dgm:spPr/>
      <dgm:t>
        <a:bodyPr/>
        <a:lstStyle/>
        <a:p>
          <a:r>
            <a:rPr lang="en-US" sz="1600" dirty="0"/>
            <a:t>NB: mise </a:t>
          </a:r>
          <a:r>
            <a:rPr lang="en-US" sz="1600" dirty="0" err="1"/>
            <a:t>à</a:t>
          </a:r>
          <a:r>
            <a:rPr lang="en-US" sz="1600" dirty="0"/>
            <a:t> jour </a:t>
          </a:r>
          <a:r>
            <a:rPr lang="en-US" sz="1600" dirty="0" err="1"/>
            <a:t>régulière</a:t>
          </a:r>
          <a:r>
            <a:rPr lang="en-US" sz="1600" dirty="0"/>
            <a:t>, qui diffuse ?...</a:t>
          </a:r>
          <a:endParaRPr lang="en-US" sz="2400" dirty="0"/>
        </a:p>
      </dgm:t>
    </dgm:pt>
    <dgm:pt modelId="{0860E0C2-6871-A648-AC3A-A497C49C9199}" type="parTrans" cxnId="{B36336FB-9D99-3E43-AD2F-9CBD4D8B952F}">
      <dgm:prSet/>
      <dgm:spPr/>
    </dgm:pt>
    <dgm:pt modelId="{32BC6F48-1820-AB4D-AF2D-530B63EA417D}" type="sibTrans" cxnId="{B36336FB-9D99-3E43-AD2F-9CBD4D8B952F}">
      <dgm:prSet/>
      <dgm:spPr/>
    </dgm:pt>
    <dgm:pt modelId="{78EC8715-9666-F04F-A09B-23710D4B323A}" type="pres">
      <dgm:prSet presAssocID="{677A7F29-863A-4BAD-B485-5AF7AF015F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EA428D2-15BE-3E4F-9B1F-B998E3416A97}" type="pres">
      <dgm:prSet presAssocID="{117CFD4A-7B44-4296-90AB-B0FD564FE42B}" presName="linNode" presStyleCnt="0"/>
      <dgm:spPr/>
    </dgm:pt>
    <dgm:pt modelId="{14F13849-9A9B-224F-AD73-B40F0627239A}" type="pres">
      <dgm:prSet presAssocID="{117CFD4A-7B44-4296-90AB-B0FD564FE42B}" presName="parentText" presStyleLbl="node1" presStyleIdx="0" presStyleCnt="2" custScaleY="6086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7D2199-4C4A-5046-91AB-8881688176A6}" type="pres">
      <dgm:prSet presAssocID="{117CFD4A-7B44-4296-90AB-B0FD564FE42B}" presName="descendantText" presStyleLbl="alignAccFollowNode1" presStyleIdx="0" presStyleCnt="2" custScaleY="767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AFF1CD-3D99-6D46-8C9A-A14647ED7E9A}" type="pres">
      <dgm:prSet presAssocID="{32176C74-76F5-45BA-9B2A-18BF6E0FE3EA}" presName="sp" presStyleCnt="0"/>
      <dgm:spPr/>
    </dgm:pt>
    <dgm:pt modelId="{FBF73AD2-F48B-214C-AE2D-3344FB1507E3}" type="pres">
      <dgm:prSet presAssocID="{1ED37B22-32F8-47F8-A833-56933CBF5CFE}" presName="linNode" presStyleCnt="0"/>
      <dgm:spPr/>
    </dgm:pt>
    <dgm:pt modelId="{2C61853F-8477-CF48-BFA7-ABF437D519C0}" type="pres">
      <dgm:prSet presAssocID="{1ED37B22-32F8-47F8-A833-56933CBF5CFE}" presName="parentText" presStyleLbl="node1" presStyleIdx="1" presStyleCnt="2" custScaleY="13029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A47155-FB73-0E4A-ADA5-4D94B787D25B}" type="pres">
      <dgm:prSet presAssocID="{1ED37B22-32F8-47F8-A833-56933CBF5CFE}" presName="descendantText" presStyleLbl="alignAccFollowNode1" presStyleIdx="1" presStyleCnt="2" custScaleY="162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0ABE378-7CB9-4B21-860F-D51C7321D9CC}" srcId="{DA76E933-F299-4A7B-BED2-9313F7F2A34A}" destId="{ECAC1515-6F08-43FB-82C7-1785EBFF4244}" srcOrd="0" destOrd="0" parTransId="{2D472857-D94F-427F-8BD4-78EC7E35CD31}" sibTransId="{BD576E1F-A3D4-46D7-B7D5-B532F86CCF4C}"/>
    <dgm:cxn modelId="{6CD1B1A7-2F65-4C47-B592-FA0983B48E03}" srcId="{1ED37B22-32F8-47F8-A833-56933CBF5CFE}" destId="{DA76E933-F299-4A7B-BED2-9313F7F2A34A}" srcOrd="2" destOrd="0" parTransId="{D7C2F70E-2DFB-48B0-9FA5-4BD7CDD8E1AA}" sibTransId="{29B11D3B-A9C1-4ED2-A58D-557DA5F58FAF}"/>
    <dgm:cxn modelId="{050A0297-EC88-E34F-87E7-FF408D5D4B56}" type="presOf" srcId="{6FD633AC-1835-4AC3-B90C-467329E354F9}" destId="{97A47155-FB73-0E4A-ADA5-4D94B787D25B}" srcOrd="0" destOrd="1" presId="urn:microsoft.com/office/officeart/2005/8/layout/vList5"/>
    <dgm:cxn modelId="{DE89F847-F928-E44F-AD4C-DD5F2D2DEF51}" type="presOf" srcId="{117CFD4A-7B44-4296-90AB-B0FD564FE42B}" destId="{14F13849-9A9B-224F-AD73-B40F0627239A}" srcOrd="0" destOrd="0" presId="urn:microsoft.com/office/officeart/2005/8/layout/vList5"/>
    <dgm:cxn modelId="{14874204-B715-E546-9E7A-1DA9268BDFAA}" type="presOf" srcId="{FA3D2502-F36A-4DA2-8F30-DB02C1B920BE}" destId="{97A47155-FB73-0E4A-ADA5-4D94B787D25B}" srcOrd="0" destOrd="4" presId="urn:microsoft.com/office/officeart/2005/8/layout/vList5"/>
    <dgm:cxn modelId="{72246B7C-8CB8-3148-9456-79B277EC9862}" srcId="{117CFD4A-7B44-4296-90AB-B0FD564FE42B}" destId="{624FD7BD-D706-F84D-8F74-AB9613EBEE9B}" srcOrd="1" destOrd="0" parTransId="{B2150D95-74F2-1647-A9F8-9001419C41B3}" sibTransId="{B850C6A7-00B5-6946-82DD-FD92462AF03F}"/>
    <dgm:cxn modelId="{F3250986-4FD1-D54A-9DF5-96604121CD96}" type="presOf" srcId="{1ED37B22-32F8-47F8-A833-56933CBF5CFE}" destId="{2C61853F-8477-CF48-BFA7-ABF437D519C0}" srcOrd="0" destOrd="0" presId="urn:microsoft.com/office/officeart/2005/8/layout/vList5"/>
    <dgm:cxn modelId="{2E85DF1C-493B-8348-A406-DD3178AAB283}" type="presOf" srcId="{F45A16DC-421A-6245-8D71-D16DC0DF37E1}" destId="{427D2199-4C4A-5046-91AB-8881688176A6}" srcOrd="0" destOrd="2" presId="urn:microsoft.com/office/officeart/2005/8/layout/vList5"/>
    <dgm:cxn modelId="{0795B374-16B0-B542-B11A-36E99B380811}" type="presOf" srcId="{ECAC1515-6F08-43FB-82C7-1785EBFF4244}" destId="{97A47155-FB73-0E4A-ADA5-4D94B787D25B}" srcOrd="0" destOrd="3" presId="urn:microsoft.com/office/officeart/2005/8/layout/vList5"/>
    <dgm:cxn modelId="{56267C3E-B8FA-2F4D-A5EC-DADAF66CE3A6}" type="presOf" srcId="{4B09CAA0-6405-B349-997B-F63BB7FC43F1}" destId="{97A47155-FB73-0E4A-ADA5-4D94B787D25B}" srcOrd="0" destOrd="5" presId="urn:microsoft.com/office/officeart/2005/8/layout/vList5"/>
    <dgm:cxn modelId="{81BB0E0E-9380-DB48-80B6-5F1D5F6ABE14}" srcId="{1ED37B22-32F8-47F8-A833-56933CBF5CFE}" destId="{4B09CAA0-6405-B349-997B-F63BB7FC43F1}" srcOrd="3" destOrd="0" parTransId="{BCAC573C-3B75-434F-B4B7-497B4C378744}" sibTransId="{1E09CFE6-393C-DC4C-9988-1436A8ED16D6}"/>
    <dgm:cxn modelId="{2D69FC58-E2C8-42D3-A7E1-2882BA3BBB2A}" srcId="{117CFD4A-7B44-4296-90AB-B0FD564FE42B}" destId="{A5D460ED-E826-4867-8C1F-19D910F266AE}" srcOrd="0" destOrd="0" parTransId="{AB891F43-0035-4BE2-B5B8-4D78A9147005}" sibTransId="{1A192E8C-9EF3-4291-8CF3-1AA9BD0E58D0}"/>
    <dgm:cxn modelId="{653C7D0E-B005-124D-A189-2951D95F2968}" type="presOf" srcId="{624FD7BD-D706-F84D-8F74-AB9613EBEE9B}" destId="{427D2199-4C4A-5046-91AB-8881688176A6}" srcOrd="0" destOrd="1" presId="urn:microsoft.com/office/officeart/2005/8/layout/vList5"/>
    <dgm:cxn modelId="{5F4E6EC4-C414-154F-A33B-3A7027CBC548}" type="presOf" srcId="{C11676CA-D40D-42F6-B876-37E73AFCDAB0}" destId="{97A47155-FB73-0E4A-ADA5-4D94B787D25B}" srcOrd="0" destOrd="0" presId="urn:microsoft.com/office/officeart/2005/8/layout/vList5"/>
    <dgm:cxn modelId="{BAC61BD0-E434-D748-A05D-DD41D5B0A223}" type="presOf" srcId="{A5D460ED-E826-4867-8C1F-19D910F266AE}" destId="{427D2199-4C4A-5046-91AB-8881688176A6}" srcOrd="0" destOrd="0" presId="urn:microsoft.com/office/officeart/2005/8/layout/vList5"/>
    <dgm:cxn modelId="{4D71B0D1-A181-F143-8AED-D454048F0E98}" type="presOf" srcId="{677A7F29-863A-4BAD-B485-5AF7AF015F38}" destId="{78EC8715-9666-F04F-A09B-23710D4B323A}" srcOrd="0" destOrd="0" presId="urn:microsoft.com/office/officeart/2005/8/layout/vList5"/>
    <dgm:cxn modelId="{55FD1C67-7C55-44B9-836E-703E7BDD6B5E}" srcId="{1ED37B22-32F8-47F8-A833-56933CBF5CFE}" destId="{6FD633AC-1835-4AC3-B90C-467329E354F9}" srcOrd="1" destOrd="0" parTransId="{884970A2-5D5E-49CB-8008-9D707E5A80DE}" sibTransId="{0E51DC04-F714-4A58-9BDF-058BFE954C2D}"/>
    <dgm:cxn modelId="{7D711920-84F1-4CA5-9837-B6AE3F01A4E6}" srcId="{677A7F29-863A-4BAD-B485-5AF7AF015F38}" destId="{117CFD4A-7B44-4296-90AB-B0FD564FE42B}" srcOrd="0" destOrd="0" parTransId="{7D193F04-1D44-43FB-BD4A-B11EF392B4BA}" sibTransId="{32176C74-76F5-45BA-9B2A-18BF6E0FE3EA}"/>
    <dgm:cxn modelId="{F57F2385-F0FB-470C-9F32-90643DB52272}" srcId="{677A7F29-863A-4BAD-B485-5AF7AF015F38}" destId="{1ED37B22-32F8-47F8-A833-56933CBF5CFE}" srcOrd="1" destOrd="0" parTransId="{6CA63F1E-A884-46C1-B0D2-27887D017075}" sibTransId="{4B9829A5-BE66-4F17-A45B-18A97C06EF72}"/>
    <dgm:cxn modelId="{CB11AE1C-C8D2-448A-BF2C-84E8568233F6}" srcId="{1ED37B22-32F8-47F8-A833-56933CBF5CFE}" destId="{C11676CA-D40D-42F6-B876-37E73AFCDAB0}" srcOrd="0" destOrd="0" parTransId="{C3A1C559-EB1A-4EE4-AA08-AADCF2EB601F}" sibTransId="{E066FFD3-F79C-402D-9B2F-A01457DA4194}"/>
    <dgm:cxn modelId="{B36336FB-9D99-3E43-AD2F-9CBD4D8B952F}" srcId="{117CFD4A-7B44-4296-90AB-B0FD564FE42B}" destId="{F45A16DC-421A-6245-8D71-D16DC0DF37E1}" srcOrd="2" destOrd="0" parTransId="{0860E0C2-6871-A648-AC3A-A497C49C9199}" sibTransId="{32BC6F48-1820-AB4D-AF2D-530B63EA417D}"/>
    <dgm:cxn modelId="{A34A4D98-FDE2-0044-93FD-2B729260C7FF}" type="presOf" srcId="{DA76E933-F299-4A7B-BED2-9313F7F2A34A}" destId="{97A47155-FB73-0E4A-ADA5-4D94B787D25B}" srcOrd="0" destOrd="2" presId="urn:microsoft.com/office/officeart/2005/8/layout/vList5"/>
    <dgm:cxn modelId="{726F6412-2301-48F5-B68D-B46E0060C173}" srcId="{DA76E933-F299-4A7B-BED2-9313F7F2A34A}" destId="{FA3D2502-F36A-4DA2-8F30-DB02C1B920BE}" srcOrd="1" destOrd="0" parTransId="{202DDE79-DF09-4543-9EE2-899246DAE605}" sibTransId="{9D863E30-707C-4F1F-A7BC-D502E9810E8D}"/>
    <dgm:cxn modelId="{69831841-E964-EC4F-8AE9-C9E86AAEC0E3}" type="presParOf" srcId="{78EC8715-9666-F04F-A09B-23710D4B323A}" destId="{EEA428D2-15BE-3E4F-9B1F-B998E3416A97}" srcOrd="0" destOrd="0" presId="urn:microsoft.com/office/officeart/2005/8/layout/vList5"/>
    <dgm:cxn modelId="{044F8116-7BF7-6E4C-AE55-931743B356C4}" type="presParOf" srcId="{EEA428D2-15BE-3E4F-9B1F-B998E3416A97}" destId="{14F13849-9A9B-224F-AD73-B40F0627239A}" srcOrd="0" destOrd="0" presId="urn:microsoft.com/office/officeart/2005/8/layout/vList5"/>
    <dgm:cxn modelId="{6EE4FC39-0DC0-EC41-AF40-2E3108F827E0}" type="presParOf" srcId="{EEA428D2-15BE-3E4F-9B1F-B998E3416A97}" destId="{427D2199-4C4A-5046-91AB-8881688176A6}" srcOrd="1" destOrd="0" presId="urn:microsoft.com/office/officeart/2005/8/layout/vList5"/>
    <dgm:cxn modelId="{D1C9FE6C-1CEB-5B41-B278-28055CDE11BA}" type="presParOf" srcId="{78EC8715-9666-F04F-A09B-23710D4B323A}" destId="{B4AFF1CD-3D99-6D46-8C9A-A14647ED7E9A}" srcOrd="1" destOrd="0" presId="urn:microsoft.com/office/officeart/2005/8/layout/vList5"/>
    <dgm:cxn modelId="{63A30F2C-03FC-4E4C-986A-AB5E3CAE5342}" type="presParOf" srcId="{78EC8715-9666-F04F-A09B-23710D4B323A}" destId="{FBF73AD2-F48B-214C-AE2D-3344FB1507E3}" srcOrd="2" destOrd="0" presId="urn:microsoft.com/office/officeart/2005/8/layout/vList5"/>
    <dgm:cxn modelId="{0875E0A8-BEF6-3E4E-897C-6375B8EDD080}" type="presParOf" srcId="{FBF73AD2-F48B-214C-AE2D-3344FB1507E3}" destId="{2C61853F-8477-CF48-BFA7-ABF437D519C0}" srcOrd="0" destOrd="0" presId="urn:microsoft.com/office/officeart/2005/8/layout/vList5"/>
    <dgm:cxn modelId="{83A74522-4496-C343-94FA-412FF5E113DD}" type="presParOf" srcId="{FBF73AD2-F48B-214C-AE2D-3344FB1507E3}" destId="{97A47155-FB73-0E4A-ADA5-4D94B787D25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6B2FB47-2C03-4FF9-8EF4-F5F6E5E19333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057DE4D-4A49-4AC5-A075-1000F5E2821B}">
      <dgm:prSet/>
      <dgm:spPr/>
      <dgm:t>
        <a:bodyPr/>
        <a:lstStyle/>
        <a:p>
          <a:r>
            <a:rPr lang="fr-FR" dirty="0"/>
            <a:t>Exemple de Convention dans les EGD, dans les conventionnés, dans les partenaires</a:t>
          </a:r>
          <a:endParaRPr lang="en-US" dirty="0"/>
        </a:p>
      </dgm:t>
    </dgm:pt>
    <dgm:pt modelId="{653B4140-7D13-41C7-B8CF-98589258F0A8}" type="parTrans" cxnId="{FC51730B-066B-4720-98B8-21B0026C57DB}">
      <dgm:prSet/>
      <dgm:spPr/>
      <dgm:t>
        <a:bodyPr/>
        <a:lstStyle/>
        <a:p>
          <a:endParaRPr lang="en-US"/>
        </a:p>
      </dgm:t>
    </dgm:pt>
    <dgm:pt modelId="{17BBA06F-B81B-4179-AB2F-2EF00706F409}" type="sibTrans" cxnId="{FC51730B-066B-4720-98B8-21B0026C57DB}">
      <dgm:prSet/>
      <dgm:spPr/>
      <dgm:t>
        <a:bodyPr/>
        <a:lstStyle/>
        <a:p>
          <a:endParaRPr lang="en-US"/>
        </a:p>
      </dgm:t>
    </dgm:pt>
    <dgm:pt modelId="{9C77AEE4-DFE3-4089-8407-725041C0E99C}">
      <dgm:prSet/>
      <dgm:spPr/>
      <dgm:t>
        <a:bodyPr/>
        <a:lstStyle/>
        <a:p>
          <a:r>
            <a:rPr lang="fr-FR" dirty="0"/>
            <a:t>Exemple d’un annuaire de professionnels de santé</a:t>
          </a:r>
          <a:endParaRPr lang="en-US" dirty="0"/>
        </a:p>
      </dgm:t>
    </dgm:pt>
    <dgm:pt modelId="{25A5DD3A-3E81-46F3-8340-29BC9C9A416E}" type="parTrans" cxnId="{65BE3399-4EDF-4515-ADFE-BD4FE4B47196}">
      <dgm:prSet/>
      <dgm:spPr/>
      <dgm:t>
        <a:bodyPr/>
        <a:lstStyle/>
        <a:p>
          <a:endParaRPr lang="en-US"/>
        </a:p>
      </dgm:t>
    </dgm:pt>
    <dgm:pt modelId="{DF647B94-60F4-4AD6-B6ED-130A73EA71D5}" type="sibTrans" cxnId="{65BE3399-4EDF-4515-ADFE-BD4FE4B47196}">
      <dgm:prSet/>
      <dgm:spPr/>
      <dgm:t>
        <a:bodyPr/>
        <a:lstStyle/>
        <a:p>
          <a:endParaRPr lang="en-US"/>
        </a:p>
      </dgm:t>
    </dgm:pt>
    <dgm:pt modelId="{4D82DDA3-3D25-4B69-8D8D-86B59BFF642E}">
      <dgm:prSet/>
      <dgm:spPr/>
      <dgm:t>
        <a:bodyPr/>
        <a:lstStyle/>
        <a:p>
          <a:r>
            <a:rPr lang="fr-FR" dirty="0"/>
            <a:t>Liste des Centres Référents des Troubles des Apprentissages (CRTA)</a:t>
          </a:r>
          <a:endParaRPr lang="en-US" dirty="0"/>
        </a:p>
      </dgm:t>
    </dgm:pt>
    <dgm:pt modelId="{A729E9B1-A13A-420F-AA5D-18B387918C02}" type="parTrans" cxnId="{4AB5CF20-C2BD-47C2-91A7-9E9BDB48F4D9}">
      <dgm:prSet/>
      <dgm:spPr/>
      <dgm:t>
        <a:bodyPr/>
        <a:lstStyle/>
        <a:p>
          <a:endParaRPr lang="en-US"/>
        </a:p>
      </dgm:t>
    </dgm:pt>
    <dgm:pt modelId="{362B0846-C43C-4928-859F-6F64CD756982}" type="sibTrans" cxnId="{4AB5CF20-C2BD-47C2-91A7-9E9BDB48F4D9}">
      <dgm:prSet/>
      <dgm:spPr/>
      <dgm:t>
        <a:bodyPr/>
        <a:lstStyle/>
        <a:p>
          <a:endParaRPr lang="en-US"/>
        </a:p>
      </dgm:t>
    </dgm:pt>
    <dgm:pt modelId="{3955B3D9-0AE6-4CEE-8446-31BA590A6A3D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FR" dirty="0"/>
            <a:t>« Dossier-type » pour CRTA </a:t>
          </a:r>
          <a:endParaRPr lang="en-US" dirty="0"/>
        </a:p>
      </dgm:t>
    </dgm:pt>
    <dgm:pt modelId="{2C7C60F4-52EC-4F08-98DF-BB3A1D10F621}" type="parTrans" cxnId="{037E51CD-EF72-4078-94AB-A5DB1B0C0141}">
      <dgm:prSet/>
      <dgm:spPr/>
      <dgm:t>
        <a:bodyPr/>
        <a:lstStyle/>
        <a:p>
          <a:endParaRPr lang="en-US"/>
        </a:p>
      </dgm:t>
    </dgm:pt>
    <dgm:pt modelId="{1C55DE09-5A8F-4B80-9243-2F156728F39D}" type="sibTrans" cxnId="{037E51CD-EF72-4078-94AB-A5DB1B0C0141}">
      <dgm:prSet/>
      <dgm:spPr/>
      <dgm:t>
        <a:bodyPr/>
        <a:lstStyle/>
        <a:p>
          <a:endParaRPr lang="en-US"/>
        </a:p>
      </dgm:t>
    </dgm:pt>
    <dgm:pt modelId="{04B937BC-2B87-CD49-BE26-FCFF4DE04DB8}" type="pres">
      <dgm:prSet presAssocID="{86B2FB47-2C03-4FF9-8EF4-F5F6E5E1933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86CE57E-CD00-7F46-B7B5-7B0BE9F0B1BE}" type="pres">
      <dgm:prSet presAssocID="{3057DE4D-4A49-4AC5-A075-1000F5E2821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822A5C-E802-3644-8E9D-1F4254348E3F}" type="pres">
      <dgm:prSet presAssocID="{17BBA06F-B81B-4179-AB2F-2EF00706F409}" presName="spacer" presStyleCnt="0"/>
      <dgm:spPr/>
    </dgm:pt>
    <dgm:pt modelId="{3C812E8C-FF5A-6A4F-A6A3-347BACEE0E7F}" type="pres">
      <dgm:prSet presAssocID="{9C77AEE4-DFE3-4089-8407-725041C0E99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ED6067B-56E8-D743-97FB-BA6FBBBFC393}" type="pres">
      <dgm:prSet presAssocID="{DF647B94-60F4-4AD6-B6ED-130A73EA71D5}" presName="spacer" presStyleCnt="0"/>
      <dgm:spPr/>
    </dgm:pt>
    <dgm:pt modelId="{DA6C4554-1C66-8B4D-BE2E-773AA95322C4}" type="pres">
      <dgm:prSet presAssocID="{4D82DDA3-3D25-4B69-8D8D-86B59BFF642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CDC37E-AD0A-7747-9E34-21B3FF9AFC27}" type="pres">
      <dgm:prSet presAssocID="{362B0846-C43C-4928-859F-6F64CD756982}" presName="spacer" presStyleCnt="0"/>
      <dgm:spPr/>
    </dgm:pt>
    <dgm:pt modelId="{FAB36ADD-D642-2542-B343-DABEF3792B00}" type="pres">
      <dgm:prSet presAssocID="{3955B3D9-0AE6-4CEE-8446-31BA590A6A3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9E92CF0-6D1E-1345-942E-52E47ED1F8CE}" type="presOf" srcId="{9C77AEE4-DFE3-4089-8407-725041C0E99C}" destId="{3C812E8C-FF5A-6A4F-A6A3-347BACEE0E7F}" srcOrd="0" destOrd="0" presId="urn:microsoft.com/office/officeart/2005/8/layout/vList2"/>
    <dgm:cxn modelId="{FC51730B-066B-4720-98B8-21B0026C57DB}" srcId="{86B2FB47-2C03-4FF9-8EF4-F5F6E5E19333}" destId="{3057DE4D-4A49-4AC5-A075-1000F5E2821B}" srcOrd="0" destOrd="0" parTransId="{653B4140-7D13-41C7-B8CF-98589258F0A8}" sibTransId="{17BBA06F-B81B-4179-AB2F-2EF00706F409}"/>
    <dgm:cxn modelId="{6F9321C0-A06F-E246-90D4-676B02AAF96F}" type="presOf" srcId="{4D82DDA3-3D25-4B69-8D8D-86B59BFF642E}" destId="{DA6C4554-1C66-8B4D-BE2E-773AA95322C4}" srcOrd="0" destOrd="0" presId="urn:microsoft.com/office/officeart/2005/8/layout/vList2"/>
    <dgm:cxn modelId="{4AB5CF20-C2BD-47C2-91A7-9E9BDB48F4D9}" srcId="{86B2FB47-2C03-4FF9-8EF4-F5F6E5E19333}" destId="{4D82DDA3-3D25-4B69-8D8D-86B59BFF642E}" srcOrd="2" destOrd="0" parTransId="{A729E9B1-A13A-420F-AA5D-18B387918C02}" sibTransId="{362B0846-C43C-4928-859F-6F64CD756982}"/>
    <dgm:cxn modelId="{7AAE5D65-EC9D-834A-BF8C-E5A3C97A63BC}" type="presOf" srcId="{3057DE4D-4A49-4AC5-A075-1000F5E2821B}" destId="{C86CE57E-CD00-7F46-B7B5-7B0BE9F0B1BE}" srcOrd="0" destOrd="0" presId="urn:microsoft.com/office/officeart/2005/8/layout/vList2"/>
    <dgm:cxn modelId="{C383867F-F304-1745-950F-6C27C1476244}" type="presOf" srcId="{3955B3D9-0AE6-4CEE-8446-31BA590A6A3D}" destId="{FAB36ADD-D642-2542-B343-DABEF3792B00}" srcOrd="0" destOrd="0" presId="urn:microsoft.com/office/officeart/2005/8/layout/vList2"/>
    <dgm:cxn modelId="{037E51CD-EF72-4078-94AB-A5DB1B0C0141}" srcId="{86B2FB47-2C03-4FF9-8EF4-F5F6E5E19333}" destId="{3955B3D9-0AE6-4CEE-8446-31BA590A6A3D}" srcOrd="3" destOrd="0" parTransId="{2C7C60F4-52EC-4F08-98DF-BB3A1D10F621}" sibTransId="{1C55DE09-5A8F-4B80-9243-2F156728F39D}"/>
    <dgm:cxn modelId="{65BE3399-4EDF-4515-ADFE-BD4FE4B47196}" srcId="{86B2FB47-2C03-4FF9-8EF4-F5F6E5E19333}" destId="{9C77AEE4-DFE3-4089-8407-725041C0E99C}" srcOrd="1" destOrd="0" parTransId="{25A5DD3A-3E81-46F3-8340-29BC9C9A416E}" sibTransId="{DF647B94-60F4-4AD6-B6ED-130A73EA71D5}"/>
    <dgm:cxn modelId="{5ECE35FC-BB16-1C4E-A7E1-E5F6C1147F80}" type="presOf" srcId="{86B2FB47-2C03-4FF9-8EF4-F5F6E5E19333}" destId="{04B937BC-2B87-CD49-BE26-FCFF4DE04DB8}" srcOrd="0" destOrd="0" presId="urn:microsoft.com/office/officeart/2005/8/layout/vList2"/>
    <dgm:cxn modelId="{BD048492-61BD-854A-8E66-8ECE09CE4B45}" type="presParOf" srcId="{04B937BC-2B87-CD49-BE26-FCFF4DE04DB8}" destId="{C86CE57E-CD00-7F46-B7B5-7B0BE9F0B1BE}" srcOrd="0" destOrd="0" presId="urn:microsoft.com/office/officeart/2005/8/layout/vList2"/>
    <dgm:cxn modelId="{E105CABF-6091-7546-8E0A-B9C8F27D0F97}" type="presParOf" srcId="{04B937BC-2B87-CD49-BE26-FCFF4DE04DB8}" destId="{E8822A5C-E802-3644-8E9D-1F4254348E3F}" srcOrd="1" destOrd="0" presId="urn:microsoft.com/office/officeart/2005/8/layout/vList2"/>
    <dgm:cxn modelId="{3BA6025F-17DB-D744-86A8-349E9D8E2839}" type="presParOf" srcId="{04B937BC-2B87-CD49-BE26-FCFF4DE04DB8}" destId="{3C812E8C-FF5A-6A4F-A6A3-347BACEE0E7F}" srcOrd="2" destOrd="0" presId="urn:microsoft.com/office/officeart/2005/8/layout/vList2"/>
    <dgm:cxn modelId="{E444ECBD-DEC2-2247-B754-77A13D4A0100}" type="presParOf" srcId="{04B937BC-2B87-CD49-BE26-FCFF4DE04DB8}" destId="{AED6067B-56E8-D743-97FB-BA6FBBBFC393}" srcOrd="3" destOrd="0" presId="urn:microsoft.com/office/officeart/2005/8/layout/vList2"/>
    <dgm:cxn modelId="{7EE7D296-6776-B54B-92DB-6F35ADABF962}" type="presParOf" srcId="{04B937BC-2B87-CD49-BE26-FCFF4DE04DB8}" destId="{DA6C4554-1C66-8B4D-BE2E-773AA95322C4}" srcOrd="4" destOrd="0" presId="urn:microsoft.com/office/officeart/2005/8/layout/vList2"/>
    <dgm:cxn modelId="{C8358C6C-2497-1947-897F-4E53C118213E}" type="presParOf" srcId="{04B937BC-2B87-CD49-BE26-FCFF4DE04DB8}" destId="{C0CDC37E-AD0A-7747-9E34-21B3FF9AFC27}" srcOrd="5" destOrd="0" presId="urn:microsoft.com/office/officeart/2005/8/layout/vList2"/>
    <dgm:cxn modelId="{EC1D1346-88A6-8143-AB06-B720058AD052}" type="presParOf" srcId="{04B937BC-2B87-CD49-BE26-FCFF4DE04DB8}" destId="{FAB36ADD-D642-2542-B343-DABEF3792B0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CEC61-A35F-034A-8D78-ED74D4CF8836}">
      <dsp:nvSpPr>
        <dsp:cNvPr id="0" name=""/>
        <dsp:cNvSpPr/>
      </dsp:nvSpPr>
      <dsp:spPr>
        <a:xfrm>
          <a:off x="2800655" y="1898"/>
          <a:ext cx="2959498" cy="1479749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/>
            <a:t>Etablissement : direction + enseignants</a:t>
          </a:r>
        </a:p>
      </dsp:txBody>
      <dsp:txXfrm>
        <a:off x="2843995" y="45238"/>
        <a:ext cx="2872818" cy="1393069"/>
      </dsp:txXfrm>
    </dsp:sp>
    <dsp:sp modelId="{D9C92BC2-6684-E74B-A588-6C3EF46F8A45}">
      <dsp:nvSpPr>
        <dsp:cNvPr id="0" name=""/>
        <dsp:cNvSpPr/>
      </dsp:nvSpPr>
      <dsp:spPr>
        <a:xfrm rot="3600000">
          <a:off x="4730928" y="2599602"/>
          <a:ext cx="1543205" cy="517912"/>
        </a:xfrm>
        <a:prstGeom prst="leftRigh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>
        <a:off x="4886302" y="2703184"/>
        <a:ext cx="1232457" cy="310748"/>
      </dsp:txXfrm>
    </dsp:sp>
    <dsp:sp modelId="{90B47C1B-D643-584A-8C1F-C824DD6A148A}">
      <dsp:nvSpPr>
        <dsp:cNvPr id="0" name=""/>
        <dsp:cNvSpPr/>
      </dsp:nvSpPr>
      <dsp:spPr>
        <a:xfrm>
          <a:off x="5244908" y="4235468"/>
          <a:ext cx="2959498" cy="14797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/>
            <a:t>Famille</a:t>
          </a:r>
        </a:p>
      </dsp:txBody>
      <dsp:txXfrm>
        <a:off x="5288248" y="4278808"/>
        <a:ext cx="2872818" cy="1393069"/>
      </dsp:txXfrm>
    </dsp:sp>
    <dsp:sp modelId="{D495DCB5-ABE9-C740-8AFF-7511B9D839EE}">
      <dsp:nvSpPr>
        <dsp:cNvPr id="0" name=""/>
        <dsp:cNvSpPr/>
      </dsp:nvSpPr>
      <dsp:spPr>
        <a:xfrm rot="10800000">
          <a:off x="3508802" y="4716387"/>
          <a:ext cx="1543205" cy="517912"/>
        </a:xfrm>
        <a:prstGeom prst="leftRigh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 rot="10800000">
        <a:off x="3664176" y="4819969"/>
        <a:ext cx="1232457" cy="310748"/>
      </dsp:txXfrm>
    </dsp:sp>
    <dsp:sp modelId="{588BB90E-3FEE-6349-B3C9-4DE0E85827DC}">
      <dsp:nvSpPr>
        <dsp:cNvPr id="0" name=""/>
        <dsp:cNvSpPr/>
      </dsp:nvSpPr>
      <dsp:spPr>
        <a:xfrm>
          <a:off x="356402" y="4235468"/>
          <a:ext cx="2959498" cy="147974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/>
            <a:t>Intervenants médicaux ou paramédicaux</a:t>
          </a:r>
        </a:p>
      </dsp:txBody>
      <dsp:txXfrm>
        <a:off x="399742" y="4278808"/>
        <a:ext cx="2872818" cy="1393069"/>
      </dsp:txXfrm>
    </dsp:sp>
    <dsp:sp modelId="{39A3B435-B348-FF46-86DA-FF3E24DFAE04}">
      <dsp:nvSpPr>
        <dsp:cNvPr id="0" name=""/>
        <dsp:cNvSpPr/>
      </dsp:nvSpPr>
      <dsp:spPr>
        <a:xfrm rot="18000000">
          <a:off x="2286676" y="2599602"/>
          <a:ext cx="1543205" cy="517912"/>
        </a:xfrm>
        <a:prstGeom prst="leftRigh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>
        <a:off x="2442050" y="2703184"/>
        <a:ext cx="1232457" cy="3107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E0FDD-FAE7-8141-BFE4-7E96E920A190}">
      <dsp:nvSpPr>
        <dsp:cNvPr id="0" name=""/>
        <dsp:cNvSpPr/>
      </dsp:nvSpPr>
      <dsp:spPr>
        <a:xfrm>
          <a:off x="0" y="284436"/>
          <a:ext cx="7991472" cy="122630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/>
            <a:t>Bien-être de l’enfant </a:t>
          </a:r>
          <a:r>
            <a:rPr lang="fr-FR" sz="2000" kern="1200" dirty="0"/>
            <a:t>: moins de fatigue et de temps perdu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 	=&gt; meilleures conditions de scolarisation et de réussite</a:t>
          </a:r>
          <a:endParaRPr lang="en-US" sz="2000" kern="1200" dirty="0"/>
        </a:p>
      </dsp:txBody>
      <dsp:txXfrm>
        <a:off x="59863" y="344299"/>
        <a:ext cx="7871746" cy="1106580"/>
      </dsp:txXfrm>
    </dsp:sp>
    <dsp:sp modelId="{209232F5-F178-084E-93C1-103A4D217527}">
      <dsp:nvSpPr>
        <dsp:cNvPr id="0" name=""/>
        <dsp:cNvSpPr/>
      </dsp:nvSpPr>
      <dsp:spPr>
        <a:xfrm>
          <a:off x="0" y="1568342"/>
          <a:ext cx="7991472" cy="889108"/>
        </a:xfrm>
        <a:prstGeom prst="round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/>
            <a:t>Intérêt pour les enseignants :</a:t>
          </a:r>
          <a:r>
            <a:rPr lang="fr-FR" sz="2000" kern="1200" dirty="0"/>
            <a:t> aide, échange, soutien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	=&gt; meilleur accompagnement de l’élève </a:t>
          </a:r>
          <a:endParaRPr lang="en-US" sz="2000" kern="1200" dirty="0"/>
        </a:p>
      </dsp:txBody>
      <dsp:txXfrm>
        <a:off x="43403" y="1611745"/>
        <a:ext cx="7904666" cy="802302"/>
      </dsp:txXfrm>
    </dsp:sp>
    <dsp:sp modelId="{74F86B7F-BA59-A04C-A57B-8020D916702C}">
      <dsp:nvSpPr>
        <dsp:cNvPr id="0" name=""/>
        <dsp:cNvSpPr/>
      </dsp:nvSpPr>
      <dsp:spPr>
        <a:xfrm>
          <a:off x="0" y="2515051"/>
          <a:ext cx="7991472" cy="1545881"/>
        </a:xfrm>
        <a:prstGeom prst="round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/>
            <a:t>Demande forte des familles </a:t>
          </a:r>
          <a:r>
            <a:rPr lang="fr-FR" sz="1900" kern="1200" dirty="0"/>
            <a:t>: élément de l’inclusion scolaire (accès facilité à des intervenants, circulation de l’information, moins de transport etc.)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 	=&gt; répondre aux spécificités de l’étranger (prise en charge, suivi)</a:t>
          </a:r>
          <a:endParaRPr lang="en-US" sz="1900" kern="1200" dirty="0"/>
        </a:p>
      </dsp:txBody>
      <dsp:txXfrm>
        <a:off x="75464" y="2590515"/>
        <a:ext cx="7840544" cy="1394953"/>
      </dsp:txXfrm>
    </dsp:sp>
    <dsp:sp modelId="{5F322AF9-8D2F-D84B-AE44-90B091B70D63}">
      <dsp:nvSpPr>
        <dsp:cNvPr id="0" name=""/>
        <dsp:cNvSpPr/>
      </dsp:nvSpPr>
      <dsp:spPr>
        <a:xfrm>
          <a:off x="0" y="4118532"/>
          <a:ext cx="7991472" cy="1569206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/>
            <a:t>Intérêt pour le réseau </a:t>
          </a:r>
          <a:r>
            <a:rPr lang="fr-FR" sz="2000" kern="1200" dirty="0"/>
            <a:t>: offrir une école inclusive « complète »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	=&gt; un avantage comparatif par rapport aux autres établissements 	scolaires locaux ou internationaux</a:t>
          </a:r>
          <a:endParaRPr lang="en-US" sz="2000" kern="1200" dirty="0"/>
        </a:p>
      </dsp:txBody>
      <dsp:txXfrm>
        <a:off x="76602" y="4195134"/>
        <a:ext cx="7838268" cy="1416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103BB-FD6D-D944-8AEA-60C8934EB0AB}">
      <dsp:nvSpPr>
        <dsp:cNvPr id="0" name=""/>
        <dsp:cNvSpPr/>
      </dsp:nvSpPr>
      <dsp:spPr>
        <a:xfrm>
          <a:off x="7862" y="0"/>
          <a:ext cx="8050287" cy="132510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Participation des intervenants à la prise en charge scolaire de l’élève (avec l’enseignant et/ou l’AESH): fiche/carnet de liaison?</a:t>
          </a:r>
          <a:endParaRPr lang="en-US" sz="2400" kern="1200" dirty="0"/>
        </a:p>
      </dsp:txBody>
      <dsp:txXfrm>
        <a:off x="72548" y="64686"/>
        <a:ext cx="7920915" cy="1195731"/>
      </dsp:txXfrm>
    </dsp:sp>
    <dsp:sp modelId="{8AF75F89-641C-8C43-8357-0494498BC131}">
      <dsp:nvSpPr>
        <dsp:cNvPr id="0" name=""/>
        <dsp:cNvSpPr/>
      </dsp:nvSpPr>
      <dsp:spPr>
        <a:xfrm>
          <a:off x="3931" y="1394113"/>
          <a:ext cx="8050287" cy="1325103"/>
        </a:xfrm>
        <a:prstGeom prst="round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Participation des intervenants aux réunions de suivi du parcours scolaire de l’élève</a:t>
          </a:r>
          <a:endParaRPr lang="en-US" sz="2400" kern="1200" dirty="0"/>
        </a:p>
      </dsp:txBody>
      <dsp:txXfrm>
        <a:off x="68617" y="1458799"/>
        <a:ext cx="7920915" cy="1195731"/>
      </dsp:txXfrm>
    </dsp:sp>
    <dsp:sp modelId="{C2BCD358-0D3A-AB40-B765-68BCE245E8D6}">
      <dsp:nvSpPr>
        <dsp:cNvPr id="0" name=""/>
        <dsp:cNvSpPr/>
      </dsp:nvSpPr>
      <dsp:spPr>
        <a:xfrm>
          <a:off x="3931" y="2785471"/>
          <a:ext cx="8050287" cy="1325103"/>
        </a:xfrm>
        <a:prstGeom prst="round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Participation des intervenants aux instances EBEP ?</a:t>
          </a:r>
          <a:endParaRPr lang="en-US" sz="2400" kern="1200" dirty="0"/>
        </a:p>
      </dsp:txBody>
      <dsp:txXfrm>
        <a:off x="68617" y="2850157"/>
        <a:ext cx="7920915" cy="1195731"/>
      </dsp:txXfrm>
    </dsp:sp>
    <dsp:sp modelId="{BB114D02-D51A-7A42-9235-814D0895FD2B}">
      <dsp:nvSpPr>
        <dsp:cNvPr id="0" name=""/>
        <dsp:cNvSpPr/>
      </dsp:nvSpPr>
      <dsp:spPr>
        <a:xfrm>
          <a:off x="3931" y="4176829"/>
          <a:ext cx="8050287" cy="1325103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Aide des intervenants à la constitution de dossier pour un CRTA, pour la MDPH ?</a:t>
          </a:r>
          <a:endParaRPr lang="en-US" sz="2400" kern="1200" dirty="0"/>
        </a:p>
      </dsp:txBody>
      <dsp:txXfrm>
        <a:off x="68617" y="4241515"/>
        <a:ext cx="7920915" cy="11957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EC5899-6FAB-5543-AC9A-A3FA89B7AAA5}">
      <dsp:nvSpPr>
        <dsp:cNvPr id="0" name=""/>
        <dsp:cNvSpPr/>
      </dsp:nvSpPr>
      <dsp:spPr>
        <a:xfrm>
          <a:off x="1394819" y="486433"/>
          <a:ext cx="5079797" cy="4889547"/>
        </a:xfrm>
        <a:prstGeom prst="pie">
          <a:avLst>
            <a:gd name="adj1" fmla="val 16200000"/>
            <a:gd name="adj2" fmla="val 1800000"/>
          </a:avLst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/>
            <a:t>Dans l’établissement </a:t>
          </a:r>
          <a:endParaRPr lang="en-US" sz="2000" b="1" kern="1200" dirty="0"/>
        </a:p>
      </dsp:txBody>
      <dsp:txXfrm>
        <a:off x="4156656" y="1388671"/>
        <a:ext cx="1723502" cy="1629849"/>
      </dsp:txXfrm>
    </dsp:sp>
    <dsp:sp modelId="{F65148B5-FBB1-2344-9181-BC913ACD40A2}">
      <dsp:nvSpPr>
        <dsp:cNvPr id="0" name=""/>
        <dsp:cNvSpPr/>
      </dsp:nvSpPr>
      <dsp:spPr>
        <a:xfrm>
          <a:off x="1081756" y="498832"/>
          <a:ext cx="5172646" cy="5172646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En</a:t>
          </a:r>
          <a:r>
            <a:rPr lang="en-US" sz="2400" kern="1200" dirty="0"/>
            <a:t> local</a:t>
          </a:r>
        </a:p>
      </dsp:txBody>
      <dsp:txXfrm>
        <a:off x="2498076" y="3762525"/>
        <a:ext cx="2340006" cy="1601057"/>
      </dsp:txXfrm>
    </dsp:sp>
    <dsp:sp modelId="{21C39E91-F66F-9F4A-AAD4-CAD2A1AAA949}">
      <dsp:nvSpPr>
        <dsp:cNvPr id="0" name=""/>
        <dsp:cNvSpPr/>
      </dsp:nvSpPr>
      <dsp:spPr>
        <a:xfrm>
          <a:off x="1081756" y="498832"/>
          <a:ext cx="5172646" cy="5172646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En France</a:t>
          </a:r>
          <a:endParaRPr lang="en-US" sz="2400" kern="1200" dirty="0"/>
        </a:p>
      </dsp:txBody>
      <dsp:txXfrm>
        <a:off x="1635968" y="1514887"/>
        <a:ext cx="1755004" cy="17242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1C574C-F2E9-2341-9833-13359F5AC2B0}">
      <dsp:nvSpPr>
        <dsp:cNvPr id="0" name=""/>
        <dsp:cNvSpPr/>
      </dsp:nvSpPr>
      <dsp:spPr>
        <a:xfrm>
          <a:off x="30" y="0"/>
          <a:ext cx="7234981" cy="141859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 dirty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1</a:t>
          </a:r>
          <a:r>
            <a:rPr lang="fr-FR" sz="2000" kern="1200" baseline="30000" dirty="0"/>
            <a:t>er</a:t>
          </a:r>
          <a:r>
            <a:rPr lang="fr-FR" sz="2000" kern="1200" dirty="0"/>
            <a:t> cas :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Intervenants employés et rémunérés par l’établissement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Ex : Singapour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	</a:t>
          </a:r>
        </a:p>
      </dsp:txBody>
      <dsp:txXfrm>
        <a:off x="69280" y="69250"/>
        <a:ext cx="7096481" cy="1280093"/>
      </dsp:txXfrm>
    </dsp:sp>
    <dsp:sp modelId="{76AE1014-1B86-8D4D-BC23-AAAD8B870246}">
      <dsp:nvSpPr>
        <dsp:cNvPr id="0" name=""/>
        <dsp:cNvSpPr/>
      </dsp:nvSpPr>
      <dsp:spPr>
        <a:xfrm rot="5400000" flipH="1">
          <a:off x="2816581" y="1803883"/>
          <a:ext cx="4287233" cy="4563698"/>
        </a:xfrm>
        <a:prstGeom prst="round2SameRect">
          <a:avLst/>
        </a:prstGeom>
        <a:solidFill>
          <a:schemeClr val="bg1">
            <a:lumMod val="95000"/>
            <a:alpha val="9000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b="1" kern="1200" dirty="0"/>
            <a:t>Convention</a:t>
          </a:r>
          <a:r>
            <a:rPr lang="fr-FR" sz="2000" kern="1200" dirty="0"/>
            <a:t> annuelle o</a:t>
          </a:r>
          <a:r>
            <a:rPr lang="fr-FR" sz="2000" b="1" kern="1200" dirty="0"/>
            <a:t>bligatoire             </a:t>
          </a:r>
          <a:r>
            <a:rPr lang="fr-FR" sz="2000" kern="1200" dirty="0"/>
            <a:t>(en fonction du droit local):</a:t>
          </a:r>
          <a:endParaRPr lang="en-US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••"/>
          </a:pPr>
          <a:r>
            <a:rPr lang="fr-FR" sz="2000" kern="1200" dirty="0"/>
            <a:t>Prêt ou location de salle</a:t>
          </a:r>
          <a:endParaRPr lang="en-US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••"/>
          </a:pPr>
          <a:r>
            <a:rPr lang="fr-FR" sz="2000" kern="1200" dirty="0"/>
            <a:t>Créneaux horaires d’intervention</a:t>
          </a:r>
          <a:endParaRPr lang="en-US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••"/>
          </a:pPr>
          <a:r>
            <a:rPr lang="fr-FR" sz="2000" kern="1200" dirty="0"/>
            <a:t>Tarifs (transparence)</a:t>
          </a:r>
          <a:endParaRPr lang="en-US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••"/>
          </a:pPr>
          <a:r>
            <a:rPr lang="fr-FR" sz="2000" kern="1200" dirty="0"/>
            <a:t>Participation aux réunions d’équipes éducatives, aux instances EBEP de l’établissement, etc…</a:t>
          </a:r>
          <a:endParaRPr lang="en-US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••"/>
          </a:pPr>
          <a:r>
            <a:rPr lang="fr-FR" sz="2000" kern="1200" dirty="0"/>
            <a:t>Evaluation des prestations (par les familles, les enseignants)</a:t>
          </a:r>
          <a:endParaRPr lang="en-US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••"/>
          </a:pPr>
          <a:r>
            <a:rPr lang="fr-FR" sz="2000" kern="1200" dirty="0"/>
            <a:t>Bilan de fin d’année</a:t>
          </a:r>
          <a:endParaRPr lang="en-US" sz="2000" kern="1200" dirty="0"/>
        </a:p>
      </dsp:txBody>
      <dsp:txXfrm rot="-5400000">
        <a:off x="2678349" y="2151401"/>
        <a:ext cx="4354413" cy="3868663"/>
      </dsp:txXfrm>
    </dsp:sp>
    <dsp:sp modelId="{CF15E370-8297-0340-A9C4-5F36A305B719}">
      <dsp:nvSpPr>
        <dsp:cNvPr id="0" name=""/>
        <dsp:cNvSpPr/>
      </dsp:nvSpPr>
      <dsp:spPr>
        <a:xfrm>
          <a:off x="27379" y="2013374"/>
          <a:ext cx="2676516" cy="4065411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2è cas :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000" kern="1200" dirty="0"/>
            <a:t>Prêt ou location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000" kern="1200" dirty="0"/>
            <a:t>d’un local dans l’établissement et rémunération des intervenants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000" kern="1200" dirty="0"/>
            <a:t>par les parents (si le droit local et l’espace le permettent)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000" kern="1200" dirty="0"/>
            <a:t>Ex : Zurich</a:t>
          </a:r>
          <a:endParaRPr lang="en-US" sz="2000" kern="1200" dirty="0"/>
        </a:p>
      </dsp:txBody>
      <dsp:txXfrm>
        <a:off x="158036" y="2144031"/>
        <a:ext cx="2415202" cy="38040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D124E-DC55-BA4B-ADA9-A6A6B85D2B85}">
      <dsp:nvSpPr>
        <dsp:cNvPr id="0" name=""/>
        <dsp:cNvSpPr/>
      </dsp:nvSpPr>
      <dsp:spPr>
        <a:xfrm>
          <a:off x="0" y="1626729"/>
          <a:ext cx="6684872" cy="457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848FBC8-CB77-064E-B102-50FA5C482107}">
      <dsp:nvSpPr>
        <dsp:cNvPr id="0" name=""/>
        <dsp:cNvSpPr/>
      </dsp:nvSpPr>
      <dsp:spPr>
        <a:xfrm>
          <a:off x="355989" y="207975"/>
          <a:ext cx="6979986" cy="156635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259" tIns="0" rIns="19425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/>
            <a:t>La nécessité de critères objectifs </a:t>
          </a:r>
          <a:r>
            <a:rPr lang="fr-FR" sz="2800" kern="1200" dirty="0"/>
            <a:t>: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titres, expérience etc.</a:t>
          </a:r>
        </a:p>
      </dsp:txBody>
      <dsp:txXfrm>
        <a:off x="432452" y="284438"/>
        <a:ext cx="6827060" cy="1413428"/>
      </dsp:txXfrm>
    </dsp:sp>
    <dsp:sp modelId="{EF070B47-3311-E348-8AFF-E9DDA2C07194}">
      <dsp:nvSpPr>
        <dsp:cNvPr id="0" name=""/>
        <dsp:cNvSpPr/>
      </dsp:nvSpPr>
      <dsp:spPr>
        <a:xfrm>
          <a:off x="0" y="3405878"/>
          <a:ext cx="6770554" cy="457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895EDC-DD58-8F49-B5F6-8D2A1415A279}">
      <dsp:nvSpPr>
        <dsp:cNvPr id="0" name=""/>
        <dsp:cNvSpPr/>
      </dsp:nvSpPr>
      <dsp:spPr>
        <a:xfrm>
          <a:off x="323125" y="1769573"/>
          <a:ext cx="6990397" cy="1827028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259" tIns="0" rIns="19425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/>
            <a:t>Les principaux canaux d’information</a:t>
          </a:r>
          <a:r>
            <a:rPr lang="fr-FR" sz="2800" kern="1200" dirty="0"/>
            <a:t>: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consulat, conseillers consulaires, communauté scolaire (enseignants, parents etc.) etc.</a:t>
          </a:r>
          <a:endParaRPr lang="en-US" sz="2400" kern="1200" dirty="0"/>
        </a:p>
      </dsp:txBody>
      <dsp:txXfrm>
        <a:off x="412313" y="1858761"/>
        <a:ext cx="6812021" cy="1648652"/>
      </dsp:txXfrm>
    </dsp:sp>
    <dsp:sp modelId="{03621548-18F6-FC42-9587-9D14D536619B}">
      <dsp:nvSpPr>
        <dsp:cNvPr id="0" name=""/>
        <dsp:cNvSpPr/>
      </dsp:nvSpPr>
      <dsp:spPr>
        <a:xfrm>
          <a:off x="0" y="5149112"/>
          <a:ext cx="5202363" cy="415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DDD5BA3-6869-C643-ACD5-830811E193D9}">
      <dsp:nvSpPr>
        <dsp:cNvPr id="0" name=""/>
        <dsp:cNvSpPr/>
      </dsp:nvSpPr>
      <dsp:spPr>
        <a:xfrm>
          <a:off x="349178" y="3505598"/>
          <a:ext cx="6990397" cy="1791114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259" tIns="0" rIns="19425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baseline="0" dirty="0"/>
            <a:t>Une </a:t>
          </a:r>
          <a:r>
            <a:rPr lang="en-US" sz="2800" b="1" kern="1200" baseline="0" dirty="0" err="1"/>
            <a:t>compétence</a:t>
          </a:r>
          <a:r>
            <a:rPr lang="en-US" sz="2800" b="1" kern="1200" baseline="0" dirty="0"/>
            <a:t> </a:t>
          </a:r>
          <a:r>
            <a:rPr lang="en-US" sz="2800" b="1" kern="1200" baseline="0" dirty="0" err="1"/>
            <a:t>confirmée</a:t>
          </a:r>
          <a:r>
            <a:rPr lang="en-US" sz="2800" kern="1200" baseline="0" dirty="0"/>
            <a:t> :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/>
            <a:t>validation </a:t>
          </a:r>
          <a:r>
            <a:rPr lang="en-US" sz="2400" kern="1200" baseline="0" dirty="0"/>
            <a:t>par la commission EBEP et le CE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err="1"/>
            <a:t>nécessaire</a:t>
          </a:r>
          <a:r>
            <a:rPr lang="en-US" sz="2400" kern="1200" baseline="0" dirty="0"/>
            <a:t> </a:t>
          </a:r>
          <a:r>
            <a:rPr lang="en-US" sz="2400" kern="1200" baseline="0" dirty="0" err="1"/>
            <a:t>évaluation</a:t>
          </a:r>
          <a:r>
            <a:rPr lang="en-US" sz="2400" kern="1200" baseline="0" dirty="0"/>
            <a:t> </a:t>
          </a:r>
          <a:r>
            <a:rPr lang="en-US" sz="2400" kern="1200" baseline="0" dirty="0" err="1"/>
            <a:t>annuelle</a:t>
          </a:r>
          <a:r>
            <a:rPr lang="en-US" sz="2400" kern="1200" baseline="0" dirty="0"/>
            <a:t> des </a:t>
          </a:r>
          <a:r>
            <a:rPr lang="en-US" sz="2400" kern="1200" baseline="0" dirty="0" err="1"/>
            <a:t>intervenants</a:t>
          </a:r>
          <a:endParaRPr lang="en-US" sz="2400" kern="1200" dirty="0"/>
        </a:p>
      </dsp:txBody>
      <dsp:txXfrm>
        <a:off x="436613" y="3593033"/>
        <a:ext cx="6815527" cy="16162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D2199-4C4A-5046-91AB-8881688176A6}">
      <dsp:nvSpPr>
        <dsp:cNvPr id="0" name=""/>
        <dsp:cNvSpPr/>
      </dsp:nvSpPr>
      <dsp:spPr>
        <a:xfrm rot="5400000">
          <a:off x="4487981" y="-1586396"/>
          <a:ext cx="1973840" cy="5152849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dirty="0"/>
            <a:t>Etablir un annuaire « indicatif » de professionnels (en lien avec le consulat?)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dirty="0"/>
            <a:t>Mettre à disposition la liste des CRTA en France</a:t>
          </a:r>
          <a:endParaRPr lang="en-US" sz="2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NB: mise </a:t>
          </a:r>
          <a:r>
            <a:rPr lang="en-US" sz="1600" kern="1200" dirty="0" err="1"/>
            <a:t>à</a:t>
          </a:r>
          <a:r>
            <a:rPr lang="en-US" sz="1600" kern="1200" dirty="0"/>
            <a:t> jour </a:t>
          </a:r>
          <a:r>
            <a:rPr lang="en-US" sz="1600" kern="1200" dirty="0" err="1"/>
            <a:t>régulière</a:t>
          </a:r>
          <a:r>
            <a:rPr lang="en-US" sz="1600" kern="1200" dirty="0"/>
            <a:t>, qui diffuse ?...</a:t>
          </a:r>
          <a:endParaRPr lang="en-US" sz="2400" kern="1200" dirty="0"/>
        </a:p>
      </dsp:txBody>
      <dsp:txXfrm rot="-5400000">
        <a:off x="2898477" y="99463"/>
        <a:ext cx="5056494" cy="1781130"/>
      </dsp:txXfrm>
    </dsp:sp>
    <dsp:sp modelId="{14F13849-9A9B-224F-AD73-B40F0627239A}">
      <dsp:nvSpPr>
        <dsp:cNvPr id="0" name=""/>
        <dsp:cNvSpPr/>
      </dsp:nvSpPr>
      <dsp:spPr>
        <a:xfrm>
          <a:off x="0" y="12322"/>
          <a:ext cx="2898477" cy="195541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/>
            <a:t>Des outils à faire vivre</a:t>
          </a:r>
          <a:endParaRPr lang="en-US" sz="3100" kern="1200" dirty="0"/>
        </a:p>
      </dsp:txBody>
      <dsp:txXfrm>
        <a:off x="95455" y="107777"/>
        <a:ext cx="2707567" cy="1764502"/>
      </dsp:txXfrm>
    </dsp:sp>
    <dsp:sp modelId="{97A47155-FB73-0E4A-ADA5-4D94B787D25B}">
      <dsp:nvSpPr>
        <dsp:cNvPr id="0" name=""/>
        <dsp:cNvSpPr/>
      </dsp:nvSpPr>
      <dsp:spPr>
        <a:xfrm rot="5400000">
          <a:off x="3377922" y="1656660"/>
          <a:ext cx="4183266" cy="5147817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/>
            <a:t>Aux enseignants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/>
            <a:t>A tout le personnel et notamment les CPE, le service santé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/>
            <a:t>Aux familles </a:t>
          </a:r>
          <a:endParaRPr lang="en-US" sz="24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••"/>
          </a:pPr>
          <a:r>
            <a:rPr lang="fr-FR" sz="2000" kern="1200" dirty="0"/>
            <a:t>Directement concernées ( lors de l’inscription dans l’établissement, au moment de la suspicion d’un trouble )</a:t>
          </a:r>
          <a:endParaRPr lang="en-US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••"/>
          </a:pPr>
          <a:r>
            <a:rPr lang="fr-FR" sz="2000" kern="1200" dirty="0"/>
            <a:t>Non concernées à ce stade ( journées de rentrée, site internet…)</a:t>
          </a:r>
          <a:endParaRPr lang="en-US" sz="20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dirty="0"/>
            <a:t>Vis-à-vis de l’extérieur (journées portes-ouvertes, forum…)</a:t>
          </a:r>
          <a:endParaRPr lang="en-US" sz="2400" kern="1200" dirty="0"/>
        </a:p>
      </dsp:txBody>
      <dsp:txXfrm rot="-5400000">
        <a:off x="2895647" y="2343145"/>
        <a:ext cx="4943607" cy="3774846"/>
      </dsp:txXfrm>
    </dsp:sp>
    <dsp:sp modelId="{2C61853F-8477-CF48-BFA7-ABF437D519C0}">
      <dsp:nvSpPr>
        <dsp:cNvPr id="0" name=""/>
        <dsp:cNvSpPr/>
      </dsp:nvSpPr>
      <dsp:spPr>
        <a:xfrm>
          <a:off x="0" y="2137586"/>
          <a:ext cx="2895647" cy="4185965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/>
            <a:t>Communiquer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/>
            <a:t>largement</a:t>
          </a:r>
          <a:endParaRPr lang="en-US" sz="3100" kern="1200" dirty="0"/>
        </a:p>
      </dsp:txBody>
      <dsp:txXfrm>
        <a:off x="141354" y="2278940"/>
        <a:ext cx="2612939" cy="390325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CE57E-CD00-7F46-B7B5-7B0BE9F0B1BE}">
      <dsp:nvSpPr>
        <dsp:cNvPr id="0" name=""/>
        <dsp:cNvSpPr/>
      </dsp:nvSpPr>
      <dsp:spPr>
        <a:xfrm>
          <a:off x="0" y="68183"/>
          <a:ext cx="7684960" cy="1272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Exemple de Convention dans les EGD, dans les conventionnés, dans les partenaires</a:t>
          </a:r>
          <a:endParaRPr lang="en-US" sz="3200" kern="1200" dirty="0"/>
        </a:p>
      </dsp:txBody>
      <dsp:txXfrm>
        <a:off x="62141" y="130324"/>
        <a:ext cx="7560678" cy="1148678"/>
      </dsp:txXfrm>
    </dsp:sp>
    <dsp:sp modelId="{3C812E8C-FF5A-6A4F-A6A3-347BACEE0E7F}">
      <dsp:nvSpPr>
        <dsp:cNvPr id="0" name=""/>
        <dsp:cNvSpPr/>
      </dsp:nvSpPr>
      <dsp:spPr>
        <a:xfrm>
          <a:off x="0" y="1433303"/>
          <a:ext cx="7684960" cy="1272960"/>
        </a:xfrm>
        <a:prstGeom prst="round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Exemple d’un annuaire de professionnels de santé</a:t>
          </a:r>
          <a:endParaRPr lang="en-US" sz="3200" kern="1200" dirty="0"/>
        </a:p>
      </dsp:txBody>
      <dsp:txXfrm>
        <a:off x="62141" y="1495444"/>
        <a:ext cx="7560678" cy="1148678"/>
      </dsp:txXfrm>
    </dsp:sp>
    <dsp:sp modelId="{DA6C4554-1C66-8B4D-BE2E-773AA95322C4}">
      <dsp:nvSpPr>
        <dsp:cNvPr id="0" name=""/>
        <dsp:cNvSpPr/>
      </dsp:nvSpPr>
      <dsp:spPr>
        <a:xfrm>
          <a:off x="0" y="2798423"/>
          <a:ext cx="7684960" cy="1272960"/>
        </a:xfrm>
        <a:prstGeom prst="round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Liste des Centres Référents des Troubles des Apprentissages (CRTA)</a:t>
          </a:r>
          <a:endParaRPr lang="en-US" sz="3200" kern="1200" dirty="0"/>
        </a:p>
      </dsp:txBody>
      <dsp:txXfrm>
        <a:off x="62141" y="2860564"/>
        <a:ext cx="7560678" cy="1148678"/>
      </dsp:txXfrm>
    </dsp:sp>
    <dsp:sp modelId="{FAB36ADD-D642-2542-B343-DABEF3792B00}">
      <dsp:nvSpPr>
        <dsp:cNvPr id="0" name=""/>
        <dsp:cNvSpPr/>
      </dsp:nvSpPr>
      <dsp:spPr>
        <a:xfrm>
          <a:off x="0" y="4163544"/>
          <a:ext cx="7684960" cy="1272960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« Dossier-type » pour CRTA </a:t>
          </a:r>
          <a:endParaRPr lang="en-US" sz="3200" kern="1200" dirty="0"/>
        </a:p>
      </dsp:txBody>
      <dsp:txXfrm>
        <a:off x="62141" y="4225685"/>
        <a:ext cx="7560678" cy="1148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BE1AB-1308-434D-AB94-753FA749A966}" type="datetimeFigureOut">
              <a:rPr lang="fr-FR" smtClean="0"/>
              <a:t>03/07/2020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D7430-B674-E34D-A848-F53B2F9691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570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D7430-B674-E34D-A848-F53B2F9691F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357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D7430-B674-E34D-A848-F53B2F9691F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762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D7430-B674-E34D-A848-F53B2F9691F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95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D7430-B674-E34D-A848-F53B2F9691F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37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E936F4D-62A7-7446-8D15-518330019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AC71B60B-E4F5-C940-94D3-33BC3F20D2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507144F-80EF-C54C-9953-40DFFF409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1707-8119-044A-9898-62E4463B0EC1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027F59E-223C-3B4E-B329-3BA6A4D6C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7F810F4-A533-3143-8D3A-45040ABC5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F975-C6B0-2649-B556-5974AE6C7B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46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FAA3866-AF8B-EF40-BFF5-576E2323D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D4E5D343-43B0-B043-9678-10E6ABC53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EC8C0B4-22D5-2448-8EFD-FD1616240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1707-8119-044A-9898-62E4463B0EC1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39FDB55-645B-D640-963E-7B2833190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9BFE685-9CE0-2A4D-A090-88C62BDB1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F975-C6B0-2649-B556-5974AE6C7B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00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C1FBD6AD-D1A9-4742-86C9-D056D5981F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F30CBF9-F6CC-5A42-B60D-B811B0F8CE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526FC37-53C6-744F-9369-0E3900C38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1707-8119-044A-9898-62E4463B0EC1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C03E907-4C9D-0C4E-8CDA-4C032E7A3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8972C36-2F04-964B-BAB3-80AFE48B2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F975-C6B0-2649-B556-5974AE6C7B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78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CD8AF48-24BA-B64D-87F0-69FE7AF08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1158F71-846E-B944-B2F5-FC621220F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AAA10DD-B90B-3940-AAC9-5368AD803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1707-8119-044A-9898-62E4463B0EC1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551D9EC-4958-464A-8295-E537C780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A277CDB-9FF1-5C45-859B-1D2AD8291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F975-C6B0-2649-B556-5974AE6C7B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471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72230D8-C2CB-FF46-A049-4CE7F6C0A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6947C41-7162-C14A-B256-C5D645C15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D0EDE57-50D4-7E4F-B5C6-E343D4043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1707-8119-044A-9898-62E4463B0EC1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88C7C34-E005-2445-80DC-25A04A03B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3B47076-9363-E046-94CF-1719F5241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F975-C6B0-2649-B556-5974AE6C7B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78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6E20E40-886F-B246-8593-BDEB386B4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7359F2D-6C03-F349-9A26-5B521F971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39623003-6E2C-044E-A2F0-0BEA8BED0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643D814A-80A8-054F-808C-D542BDF0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1707-8119-044A-9898-62E4463B0EC1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3AB82806-127C-C048-9031-3EBE7836E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9BEA027B-4D30-BD42-9ACC-9D5EEC82F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F975-C6B0-2649-B556-5974AE6C7B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82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76EBB68-BC2F-BF40-A076-30FEF2C0B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0684A32-056F-2A40-ADBB-F1F5EBA73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4263070-1215-904B-BE32-3E26CAE3F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A3EC063E-852C-A048-8E0F-F0F116CC43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05F3B240-1665-7849-A39B-5029869C5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49895CF3-68F5-6C46-B3D1-C3651B02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1707-8119-044A-9898-62E4463B0EC1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1384BB19-1568-CD49-ABE4-7A0454E25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7B8C3AC0-F2CC-4941-8B15-8EE3E2207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F975-C6B0-2649-B556-5974AE6C7B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02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B23392D-A2C0-054F-A5BB-F23AFC8CD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D1930A23-479C-B14A-A067-62B1535DB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1707-8119-044A-9898-62E4463B0EC1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EE522C61-D56E-F04F-8B63-B935B2B74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4118C6E-BBFA-014F-AFFF-95D41F360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F975-C6B0-2649-B556-5974AE6C7B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6E409344-7240-4241-814F-56FBA2CB9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1707-8119-044A-9898-62E4463B0EC1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AD417E79-E906-054F-A816-0C9723DC7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F5DC0BE2-9450-0641-B576-42E94EA7B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F975-C6B0-2649-B556-5974AE6C7B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682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BC2DB6F-64C8-8642-8E0E-5351D6BC8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85FB8B1-6853-E441-9B62-0B3E32EBD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7220780-CA8E-7F46-AE76-93839722E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50F6ABD9-D0DA-4044-A8FE-A6E6A7244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1707-8119-044A-9898-62E4463B0EC1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E3B085A-0078-C94E-8DC8-560E65EA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A4B60F0-7F7E-DC4D-B86B-69A19C6C5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F975-C6B0-2649-B556-5974AE6C7B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308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CFFB059-5056-7A44-8769-AE3E431AA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B78D9962-9E8E-8748-990C-AD4925A5C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3B032A0-0CC8-4A4C-BD7D-52878C181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8473F83-F776-D640-8E0A-77CE3F5C5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1707-8119-044A-9898-62E4463B0EC1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0AD4F42-EEBF-7E43-BE0D-D42282351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F6E24FC-077F-B645-90CE-43A890B1F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F975-C6B0-2649-B556-5974AE6C7B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88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B1F5D79E-931F-3644-B35E-678F94A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2015E7F-8278-F941-BFD4-E497D4CD0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9ED61FE-DD1A-884C-82F2-EE55DC7AA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A1707-8119-044A-9898-62E4463B0EC1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131ECFC-0DF4-6747-B224-45BF4D382D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691B7DB-4E0F-3C46-98C1-B54766BF5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0F975-C6B0-2649-B556-5974AE6C7B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16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55666830-9A19-4E01-8505-D6C7F9AC56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30A766D-0D73-40CA-A113-612C3E4FD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1926" b="-1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xmlns="" id="{AE9FC877-7FB6-4D22-9988-35420644E2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xmlns="" id="{E41809D1-F12E-46BB-B804-5F209D325E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B28BC243-0CCD-784F-BC38-00EC9DF11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fr-FR" sz="3700"/>
              <a:t>Les intervenants médicaux ou paramédicaux dans les  établissements français à l’étranger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BC634DE8-4344-D242-9549-5CBEEF170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3933306" cy="1208141"/>
          </a:xfrm>
        </p:spPr>
        <p:txBody>
          <a:bodyPr>
            <a:normAutofit/>
          </a:bodyPr>
          <a:lstStyle/>
          <a:p>
            <a:pPr algn="l"/>
            <a:endParaRPr lang="fr-FR" sz="2000" dirty="0"/>
          </a:p>
          <a:p>
            <a:pPr algn="l"/>
            <a:r>
              <a:rPr lang="fr-FR" sz="2000" dirty="0"/>
              <a:t>4è GT de l’OBEP </a:t>
            </a:r>
            <a:endParaRPr lang="fr-FR" sz="2000" dirty="0" smtClean="0"/>
          </a:p>
          <a:p>
            <a:pPr algn="l"/>
            <a:r>
              <a:rPr lang="fr-FR" sz="2000" dirty="0" smtClean="0"/>
              <a:t>Réunion </a:t>
            </a:r>
            <a:r>
              <a:rPr lang="fr-FR" sz="2000" dirty="0"/>
              <a:t>du 9 juillet 2020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5439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DC37B87-D357-3540-9944-10BDE3B59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768" y="620392"/>
            <a:ext cx="2619632" cy="55046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b="1" dirty="0">
                <a:latin typeface="+mn-lt"/>
              </a:rPr>
              <a:t>Annexes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xmlns="" id="{F1F7A8D2-B00E-4E2A-B8CF-4655A974E6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423760"/>
              </p:ext>
            </p:extLst>
          </p:nvPr>
        </p:nvGraphicFramePr>
        <p:xfrm>
          <a:off x="3671888" y="620392"/>
          <a:ext cx="768496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308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1848C6E-6EEE-5C46-B29F-9D4B612C2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082" y="421216"/>
            <a:ext cx="3024468" cy="571711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b="1" dirty="0">
                <a:latin typeface="+mn-lt"/>
              </a:rPr>
              <a:t>Un triptyque essentiel autour de/pour l’élève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xmlns="" id="{C8223C98-12F4-6743-9E25-6E05E87F92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741010"/>
              </p:ext>
            </p:extLst>
          </p:nvPr>
        </p:nvGraphicFramePr>
        <p:xfrm>
          <a:off x="3398108" y="421216"/>
          <a:ext cx="8560810" cy="5717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786525" y="3429000"/>
            <a:ext cx="1783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/>
              <a:t>L’élève</a:t>
            </a:r>
          </a:p>
        </p:txBody>
      </p:sp>
    </p:spTree>
    <p:extLst>
      <p:ext uri="{BB962C8B-B14F-4D97-AF65-F5344CB8AC3E}">
        <p14:creationId xmlns:p14="http://schemas.microsoft.com/office/powerpoint/2010/main" val="378237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888E360-2643-5549-AD72-DA771AD88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615" y="620392"/>
            <a:ext cx="3443285" cy="55046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b="1" dirty="0">
                <a:latin typeface="+mn-lt"/>
              </a:rPr>
              <a:t>Vers un partenariat indispensable</a:t>
            </a:r>
          </a:p>
        </p:txBody>
      </p:sp>
      <p:graphicFrame>
        <p:nvGraphicFramePr>
          <p:cNvPr id="8" name="Espace réservé du contenu 2">
            <a:extLst>
              <a:ext uri="{FF2B5EF4-FFF2-40B4-BE49-F238E27FC236}">
                <a16:creationId xmlns:a16="http://schemas.microsoft.com/office/drawing/2014/main" xmlns="" id="{ADC89BC9-55DA-42B3-8556-4C4BE9AD4C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330873"/>
              </p:ext>
            </p:extLst>
          </p:nvPr>
        </p:nvGraphicFramePr>
        <p:xfrm>
          <a:off x="3871913" y="400049"/>
          <a:ext cx="7991472" cy="5972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332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098B01-AA57-EF49-B0ED-D78E5084E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620392"/>
            <a:ext cx="2890838" cy="55046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b="1" dirty="0">
                <a:latin typeface="+mn-lt"/>
              </a:rPr>
              <a:t>Un partenariat efficient 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xmlns="" id="{52906199-3CD2-4634-97EC-C56DDCCA4E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203650"/>
              </p:ext>
            </p:extLst>
          </p:nvPr>
        </p:nvGraphicFramePr>
        <p:xfrm>
          <a:off x="3514725" y="620392"/>
          <a:ext cx="805815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360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B4F32FD-C917-7940-A383-D01DA65F3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20392"/>
            <a:ext cx="3371850" cy="5504688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900" b="1" dirty="0">
                <a:latin typeface="+mn-lt"/>
              </a:rPr>
              <a:t>Un </a:t>
            </a:r>
            <a:r>
              <a:rPr lang="en-US" sz="4900" b="1" dirty="0" err="1">
                <a:latin typeface="+mn-lt"/>
              </a:rPr>
              <a:t>partenariat</a:t>
            </a:r>
            <a:r>
              <a:rPr lang="en-US" sz="4900" b="1" dirty="0">
                <a:latin typeface="+mn-lt"/>
              </a:rPr>
              <a:t> </a:t>
            </a:r>
            <a:br>
              <a:rPr lang="en-US" sz="4900" b="1" dirty="0">
                <a:latin typeface="+mn-lt"/>
              </a:rPr>
            </a:br>
            <a:r>
              <a:rPr lang="en-US" sz="4900" b="1" dirty="0" err="1">
                <a:latin typeface="+mn-lt"/>
              </a:rPr>
              <a:t>à</a:t>
            </a:r>
            <a:r>
              <a:rPr lang="en-US" sz="4900" b="1" dirty="0">
                <a:latin typeface="+mn-lt"/>
              </a:rPr>
              <a:t> </a:t>
            </a:r>
            <a:r>
              <a:rPr lang="en-US" sz="4900" b="1" dirty="0" err="1">
                <a:latin typeface="+mn-lt"/>
              </a:rPr>
              <a:t>créer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14" name="Espace réservé du contenu 2">
            <a:extLst>
              <a:ext uri="{FF2B5EF4-FFF2-40B4-BE49-F238E27FC236}">
                <a16:creationId xmlns:a16="http://schemas.microsoft.com/office/drawing/2014/main" xmlns="" id="{BFFC8A03-64C1-4AE3-9C05-E56B0C46A7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34722"/>
              </p:ext>
            </p:extLst>
          </p:nvPr>
        </p:nvGraphicFramePr>
        <p:xfrm>
          <a:off x="3800475" y="342901"/>
          <a:ext cx="7556373" cy="6157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928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xmlns="" id="{2281007D-8E2F-41A1-BB7E-E2EBAA23B9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598130"/>
              </p:ext>
            </p:extLst>
          </p:nvPr>
        </p:nvGraphicFramePr>
        <p:xfrm>
          <a:off x="4114801" y="371475"/>
          <a:ext cx="7242048" cy="6229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re 1">
            <a:extLst>
              <a:ext uri="{FF2B5EF4-FFF2-40B4-BE49-F238E27FC236}">
                <a16:creationId xmlns:a16="http://schemas.microsoft.com/office/drawing/2014/main" xmlns="" id="{C0AA2B00-73AE-7345-8132-53CEBFC3E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938" y="620391"/>
            <a:ext cx="3513944" cy="585184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4100" b="1" dirty="0">
                <a:latin typeface="+mn-lt"/>
              </a:rPr>
              <a:t>Dans l’établissement</a:t>
            </a:r>
            <a:r>
              <a:rPr lang="fr-FR" sz="4100" dirty="0"/>
              <a:t/>
            </a:r>
            <a:br>
              <a:rPr lang="fr-FR" sz="4100" dirty="0"/>
            </a:br>
            <a:endParaRPr lang="fr-FR" sz="4100" dirty="0"/>
          </a:p>
        </p:txBody>
      </p:sp>
    </p:spTree>
    <p:extLst>
      <p:ext uri="{BB962C8B-B14F-4D97-AF65-F5344CB8AC3E}">
        <p14:creationId xmlns:p14="http://schemas.microsoft.com/office/powerpoint/2010/main" val="4070115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522D571-1710-044E-8DDF-836EE159D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6" y="620392"/>
            <a:ext cx="3055980" cy="55046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b="1" dirty="0">
                <a:latin typeface="+mn-lt"/>
              </a:rPr>
              <a:t>A l’extérieur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xmlns="" id="{820EB347-039F-4BA9-A376-493C84320F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593624"/>
              </p:ext>
            </p:extLst>
          </p:nvPr>
        </p:nvGraphicFramePr>
        <p:xfrm>
          <a:off x="3645243" y="620392"/>
          <a:ext cx="7711605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6363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AE04D36-574F-CF4B-891D-5D4AE3337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7" y="620392"/>
            <a:ext cx="3425919" cy="55046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b="1" dirty="0">
                <a:latin typeface="+mn-lt"/>
              </a:rPr>
              <a:t>Comment choisir les intervenants?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xmlns="" id="{ED846220-6F2C-43A3-9CFD-EE82642D6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949206"/>
              </p:ext>
            </p:extLst>
          </p:nvPr>
        </p:nvGraphicFramePr>
        <p:xfrm>
          <a:off x="4057651" y="676656"/>
          <a:ext cx="734206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8270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3C2C010-70AB-6442-BC0F-DDF2D089E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60" y="620392"/>
            <a:ext cx="3145954" cy="55046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b="1" dirty="0">
                <a:latin typeface="+mn-lt"/>
              </a:rPr>
              <a:t>Un partenariat reconnu pour être connu de tous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xmlns="" id="{C6806411-CF8B-4831-A350-3F51C24DDB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881922"/>
              </p:ext>
            </p:extLst>
          </p:nvPr>
        </p:nvGraphicFramePr>
        <p:xfrm>
          <a:off x="3757613" y="345989"/>
          <a:ext cx="8051327" cy="6326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798609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494</Words>
  <Application>Microsoft Office PowerPoint</Application>
  <PresentationFormat>Personnalisé</PresentationFormat>
  <Paragraphs>82</Paragraphs>
  <Slides>10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Les intervenants médicaux ou paramédicaux dans les  établissements français à l’étranger</vt:lpstr>
      <vt:lpstr>Un triptyque essentiel autour de/pour l’élève</vt:lpstr>
      <vt:lpstr>Vers un partenariat indispensable</vt:lpstr>
      <vt:lpstr>Un partenariat efficient </vt:lpstr>
      <vt:lpstr>   Un partenariat  à créer   </vt:lpstr>
      <vt:lpstr>Dans l’établissement </vt:lpstr>
      <vt:lpstr>A l’extérieur</vt:lpstr>
      <vt:lpstr>Comment choisir les intervenants?</vt:lpstr>
      <vt:lpstr>Un partenariat reconnu pour être connu de tous</vt:lpstr>
      <vt:lpstr>Annexes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intervenants médicaux ou paramédicaux dans les  établissements français à l’étranger</dc:title>
  <dc:creator>Simon Truffier</dc:creator>
  <cp:lastModifiedBy>TRINTIGNAC Alain</cp:lastModifiedBy>
  <cp:revision>5</cp:revision>
  <dcterms:created xsi:type="dcterms:W3CDTF">2020-07-01T12:59:33Z</dcterms:created>
  <dcterms:modified xsi:type="dcterms:W3CDTF">2020-07-03T21:07:59Z</dcterms:modified>
</cp:coreProperties>
</file>